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FA4"/>
    <a:srgbClr val="203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77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7062" cy="6866467"/>
            <a:chOff x="0" y="-8467"/>
            <a:chExt cx="12197062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rgbClr val="115FA4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FA4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FA4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203367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47237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367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15FA4">
                <a:alpha val="6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290" y="122806"/>
            <a:ext cx="1502634" cy="7473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FA4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 userDrawn="1"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FA4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 userDrawn="1"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203367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 userDrawn="1"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367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15FA4">
                <a:alpha val="65882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rgbClr val="115FA4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290" y="122806"/>
            <a:ext cx="1502634" cy="7473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498271"/>
            <a:ext cx="5551351" cy="776152"/>
          </a:xfrm>
        </p:spPr>
        <p:txBody>
          <a:bodyPr/>
          <a:lstStyle/>
          <a:p>
            <a:r>
              <a:rPr lang="en-US" sz="4400" dirty="0" smtClean="0">
                <a:latin typeface="Gill Sans MT" panose="020B0502020104020203" pitchFamily="34" charset="0"/>
              </a:rPr>
              <a:t>AMEND AN EVENT</a:t>
            </a:r>
            <a:endParaRPr lang="en-US" sz="4400" dirty="0">
              <a:latin typeface="Gill Sans MT" panose="020B0502020104020203" pitchFamily="34" charset="0"/>
            </a:endParaRPr>
          </a:p>
        </p:txBody>
      </p:sp>
      <p:sp>
        <p:nvSpPr>
          <p:cNvPr id="3" name="Text Placeholder 4"/>
          <p:cNvSpPr txBox="1">
            <a:spLocks/>
          </p:cNvSpPr>
          <p:nvPr/>
        </p:nvSpPr>
        <p:spPr>
          <a:xfrm>
            <a:off x="4620986" y="3274423"/>
            <a:ext cx="3368765" cy="3668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2"/>
                </a:solidFill>
                <a:latin typeface="Gill Sans MT" panose="020B0502020104020203" pitchFamily="34" charset="0"/>
              </a:rPr>
              <a:t>UPDATED FEBRUARY 3, 2021</a:t>
            </a:r>
            <a:endParaRPr lang="en-US" sz="2000" dirty="0">
              <a:solidFill>
                <a:schemeClr val="accent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3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627829"/>
            <a:ext cx="10259484" cy="48468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1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9895570" y="2639200"/>
            <a:ext cx="537300" cy="225911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748503" y="2639711"/>
            <a:ext cx="1031224" cy="199273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7334" y="1218868"/>
            <a:ext cx="8596668" cy="487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Go inside your event, select the “Workflow Actions” dropdown, then select “Amend”.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1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366" y="2069918"/>
            <a:ext cx="6400800" cy="3467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7" name="Left Arrow 6"/>
          <p:cNvSpPr/>
          <p:nvPr/>
        </p:nvSpPr>
        <p:spPr>
          <a:xfrm rot="10800000">
            <a:off x="3512877" y="3751475"/>
            <a:ext cx="537300" cy="225911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7334" y="1218868"/>
            <a:ext cx="8596668" cy="487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“Confirm Amendment” pop up will appear.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Enter a reason for the amendment.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Select “Submit”.</a:t>
            </a:r>
          </a:p>
        </p:txBody>
      </p:sp>
      <p:sp>
        <p:nvSpPr>
          <p:cNvPr id="8" name="Left Arrow 7"/>
          <p:cNvSpPr/>
          <p:nvPr/>
        </p:nvSpPr>
        <p:spPr>
          <a:xfrm rot="10800000">
            <a:off x="5990465" y="5062369"/>
            <a:ext cx="537300" cy="225911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25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3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7333" y="1218867"/>
            <a:ext cx="9067558" cy="19423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You will then be able to make any necessary changes to your event.</a:t>
            </a:r>
          </a:p>
          <a:p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(Examples include: Upload revised document, change scope of work, or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pdating a description.)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Vendors will receive a notification that the event is being amended.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While you are amending your event, vendors will not be able to submit their responses.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Please Be Aware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15FA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Amending an event will “kick out” any completed vendor </a:t>
            </a:r>
            <a:r>
              <a:rPr lang="en-US" sz="1600" dirty="0" smtClean="0">
                <a:solidFill>
                  <a:srgbClr val="115FA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submissions. This </a:t>
            </a:r>
            <a:r>
              <a:rPr lang="en-US" sz="1600" dirty="0">
                <a:solidFill>
                  <a:srgbClr val="115FA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means the vendor will have to log in to their account and hit the “Submit” button again after they have made any applicable changes</a:t>
            </a:r>
            <a:r>
              <a:rPr lang="en-US" sz="1600" dirty="0" smtClean="0">
                <a:solidFill>
                  <a:srgbClr val="115FA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115FA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15FA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system forces vendor submissions out to ensure that they are aware of the amendment and can make any applicable changes to their proposal. </a:t>
            </a:r>
            <a:endParaRPr lang="en-US" sz="1600" dirty="0" smtClean="0">
              <a:solidFill>
                <a:srgbClr val="115FA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115FA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15FA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Vendors </a:t>
            </a:r>
            <a:r>
              <a:rPr lang="en-US" sz="1600" dirty="0">
                <a:solidFill>
                  <a:srgbClr val="115FA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will </a:t>
            </a:r>
            <a:r>
              <a:rPr lang="en-US" sz="1600" b="1" dirty="0">
                <a:solidFill>
                  <a:srgbClr val="115FA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</a:t>
            </a:r>
            <a:r>
              <a:rPr lang="en-US" sz="1600" dirty="0">
                <a:solidFill>
                  <a:srgbClr val="115FA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have to answer any questions again or re-upload documents they have not revised</a:t>
            </a:r>
            <a:r>
              <a:rPr lang="en-US" sz="1600" dirty="0" smtClean="0">
                <a:solidFill>
                  <a:srgbClr val="115FA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115FA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9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2056731"/>
            <a:ext cx="9450734" cy="4474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7334" y="1218868"/>
            <a:ext cx="8596668" cy="487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You will see your event is being amended in the top left.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When finished, select review and submit on the left side menu.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Then select “Submit for Approval” on the bottom right.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3076758" y="2499360"/>
            <a:ext cx="537300" cy="166639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2706643" y="5865223"/>
            <a:ext cx="537300" cy="166639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2777" y="5848905"/>
            <a:ext cx="1611086" cy="182957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9005352" y="6235337"/>
            <a:ext cx="537300" cy="166639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2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163481"/>
            <a:ext cx="8865318" cy="19958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48" y="1706548"/>
            <a:ext cx="8836204" cy="1725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5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7334" y="1218868"/>
            <a:ext cx="8596668" cy="487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Select the “Workflow Actions” drop down menu and select “Approve”.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Left Arrow 14"/>
          <p:cNvSpPr/>
          <p:nvPr/>
        </p:nvSpPr>
        <p:spPr>
          <a:xfrm rot="10800000">
            <a:off x="7785053" y="2608405"/>
            <a:ext cx="537300" cy="166639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442332" y="2582278"/>
            <a:ext cx="980341" cy="213173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3536369" y="4994784"/>
            <a:ext cx="537300" cy="166639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16226" y="3675801"/>
            <a:ext cx="8596668" cy="487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The top left will show that your event has been amended.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831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115FA4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115FA4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36255</TotalTime>
  <Words>268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Gill Sans MT</vt:lpstr>
      <vt:lpstr>Segoe UI</vt:lpstr>
      <vt:lpstr>Trebuchet MS</vt:lpstr>
      <vt:lpstr>Wingdings 3</vt:lpstr>
      <vt:lpstr>Facet</vt:lpstr>
      <vt:lpstr>AMEND AN EVENT</vt:lpstr>
      <vt:lpstr>Step 1</vt:lpstr>
      <vt:lpstr>Step 2</vt:lpstr>
      <vt:lpstr>Step 3</vt:lpstr>
      <vt:lpstr>Step 4</vt:lpstr>
      <vt:lpstr>Step 5</vt:lpstr>
    </vt:vector>
  </TitlesOfParts>
  <Company>State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Jessika Huhnke</dc:creator>
  <cp:lastModifiedBy>Jessika Huhnke</cp:lastModifiedBy>
  <cp:revision>21</cp:revision>
  <dcterms:created xsi:type="dcterms:W3CDTF">2018-10-19T15:34:40Z</dcterms:created>
  <dcterms:modified xsi:type="dcterms:W3CDTF">2021-02-04T17:51:07Z</dcterms:modified>
</cp:coreProperties>
</file>