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85" r:id="rId3"/>
    <p:sldId id="284" r:id="rId4"/>
    <p:sldId id="259" r:id="rId5"/>
    <p:sldId id="283" r:id="rId6"/>
    <p:sldId id="325" r:id="rId7"/>
    <p:sldId id="323" r:id="rId8"/>
    <p:sldId id="324" r:id="rId9"/>
    <p:sldId id="327" r:id="rId10"/>
    <p:sldId id="278" r:id="rId11"/>
    <p:sldId id="326" r:id="rId12"/>
    <p:sldId id="276" r:id="rId13"/>
    <p:sldId id="320" r:id="rId14"/>
  </p:sldIdLst>
  <p:sldSz cx="9144000" cy="5165725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8E"/>
    <a:srgbClr val="7A9F5F"/>
    <a:srgbClr val="221F45"/>
    <a:srgbClr val="BE5702"/>
    <a:srgbClr val="D6A160"/>
    <a:srgbClr val="D9A86B"/>
    <a:srgbClr val="C6BA8C"/>
    <a:srgbClr val="54825F"/>
    <a:srgbClr val="707070"/>
    <a:srgbClr val="597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8788" autoAdjust="0"/>
  </p:normalViewPr>
  <p:slideViewPr>
    <p:cSldViewPr snapToGrid="0">
      <p:cViewPr varScale="1">
        <p:scale>
          <a:sx n="91" d="100"/>
          <a:sy n="91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5E2A6-158F-4A9F-986B-F15B94C31CA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1143000"/>
            <a:ext cx="5464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28EE0-3E2D-4F55-A66B-816D2F753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87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6806" rtl="0" eaLnBrk="1" latinLnBrk="0" hangingPunct="1">
      <a:defRPr sz="901" kern="1200">
        <a:solidFill>
          <a:schemeClr val="tx1"/>
        </a:solidFill>
        <a:latin typeface="+mn-lt"/>
        <a:ea typeface="+mn-ea"/>
        <a:cs typeface="+mn-cs"/>
      </a:defRPr>
    </a:lvl1pPr>
    <a:lvl2pPr marL="343403" algn="l" defTabSz="686806" rtl="0" eaLnBrk="1" latinLnBrk="0" hangingPunct="1">
      <a:defRPr sz="901" kern="1200">
        <a:solidFill>
          <a:schemeClr val="tx1"/>
        </a:solidFill>
        <a:latin typeface="+mn-lt"/>
        <a:ea typeface="+mn-ea"/>
        <a:cs typeface="+mn-cs"/>
      </a:defRPr>
    </a:lvl2pPr>
    <a:lvl3pPr marL="686806" algn="l" defTabSz="686806" rtl="0" eaLnBrk="1" latinLnBrk="0" hangingPunct="1">
      <a:defRPr sz="901" kern="1200">
        <a:solidFill>
          <a:schemeClr val="tx1"/>
        </a:solidFill>
        <a:latin typeface="+mn-lt"/>
        <a:ea typeface="+mn-ea"/>
        <a:cs typeface="+mn-cs"/>
      </a:defRPr>
    </a:lvl3pPr>
    <a:lvl4pPr marL="1030209" algn="l" defTabSz="686806" rtl="0" eaLnBrk="1" latinLnBrk="0" hangingPunct="1">
      <a:defRPr sz="901" kern="1200">
        <a:solidFill>
          <a:schemeClr val="tx1"/>
        </a:solidFill>
        <a:latin typeface="+mn-lt"/>
        <a:ea typeface="+mn-ea"/>
        <a:cs typeface="+mn-cs"/>
      </a:defRPr>
    </a:lvl4pPr>
    <a:lvl5pPr marL="1373612" algn="l" defTabSz="686806" rtl="0" eaLnBrk="1" latinLnBrk="0" hangingPunct="1">
      <a:defRPr sz="901" kern="1200">
        <a:solidFill>
          <a:schemeClr val="tx1"/>
        </a:solidFill>
        <a:latin typeface="+mn-lt"/>
        <a:ea typeface="+mn-ea"/>
        <a:cs typeface="+mn-cs"/>
      </a:defRPr>
    </a:lvl5pPr>
    <a:lvl6pPr marL="1717015" algn="l" defTabSz="686806" rtl="0" eaLnBrk="1" latinLnBrk="0" hangingPunct="1">
      <a:defRPr sz="901" kern="1200">
        <a:solidFill>
          <a:schemeClr val="tx1"/>
        </a:solidFill>
        <a:latin typeface="+mn-lt"/>
        <a:ea typeface="+mn-ea"/>
        <a:cs typeface="+mn-cs"/>
      </a:defRPr>
    </a:lvl6pPr>
    <a:lvl7pPr marL="2060418" algn="l" defTabSz="686806" rtl="0" eaLnBrk="1" latinLnBrk="0" hangingPunct="1">
      <a:defRPr sz="901" kern="1200">
        <a:solidFill>
          <a:schemeClr val="tx1"/>
        </a:solidFill>
        <a:latin typeface="+mn-lt"/>
        <a:ea typeface="+mn-ea"/>
        <a:cs typeface="+mn-cs"/>
      </a:defRPr>
    </a:lvl7pPr>
    <a:lvl8pPr marL="2403820" algn="l" defTabSz="686806" rtl="0" eaLnBrk="1" latinLnBrk="0" hangingPunct="1">
      <a:defRPr sz="901" kern="1200">
        <a:solidFill>
          <a:schemeClr val="tx1"/>
        </a:solidFill>
        <a:latin typeface="+mn-lt"/>
        <a:ea typeface="+mn-ea"/>
        <a:cs typeface="+mn-cs"/>
      </a:defRPr>
    </a:lvl8pPr>
    <a:lvl9pPr marL="2747223" algn="l" defTabSz="686806" rtl="0" eaLnBrk="1" latinLnBrk="0" hangingPunct="1">
      <a:defRPr sz="9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28EE0-3E2D-4F55-A66B-816D2F7534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28EE0-3E2D-4F55-A66B-816D2F7534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71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28EE0-3E2D-4F55-A66B-816D2F7534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37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28EE0-3E2D-4F55-A66B-816D2F7534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29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28EE0-3E2D-4F55-A66B-816D2F7534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97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28EE0-3E2D-4F55-A66B-816D2F7534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30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28EE0-3E2D-4F55-A66B-816D2F7534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28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8462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441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Lar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9224" y="2761488"/>
            <a:ext cx="6739128" cy="731520"/>
          </a:xfrm>
        </p:spPr>
        <p:txBody>
          <a:bodyPr anchor="b">
            <a:normAutofit/>
          </a:bodyPr>
          <a:lstStyle>
            <a:lvl1pPr algn="l">
              <a:defRPr sz="3700">
                <a:solidFill>
                  <a:srgbClr val="5971FF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19272" y="3611880"/>
            <a:ext cx="4069080" cy="9144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400" b="1">
                <a:solidFill>
                  <a:srgbClr val="707070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Title</a:t>
            </a:r>
          </a:p>
          <a:p>
            <a:r>
              <a:rPr lang="en-US" dirty="0"/>
              <a:t>Date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1A83E8-89DA-4957-8D5D-F896CF94A06C}"/>
              </a:ext>
            </a:extLst>
          </p:cNvPr>
          <p:cNvGrpSpPr/>
          <p:nvPr userDrawn="1"/>
        </p:nvGrpSpPr>
        <p:grpSpPr>
          <a:xfrm>
            <a:off x="-1" y="2533163"/>
            <a:ext cx="7381662" cy="77100"/>
            <a:chOff x="-1" y="2533163"/>
            <a:chExt cx="7381662" cy="77100"/>
          </a:xfrm>
        </p:grpSpPr>
        <p:sp>
          <p:nvSpPr>
            <p:cNvPr id="8" name="Google Shape;11;p2">
              <a:extLst>
                <a:ext uri="{FF2B5EF4-FFF2-40B4-BE49-F238E27FC236}">
                  <a16:creationId xmlns:a16="http://schemas.microsoft.com/office/drawing/2014/main" id="{3EBD2E1B-2AB4-4263-B5B1-CADDAD7ACFE9}"/>
                </a:ext>
              </a:extLst>
            </p:cNvPr>
            <p:cNvSpPr/>
            <p:nvPr/>
          </p:nvSpPr>
          <p:spPr>
            <a:xfrm>
              <a:off x="5938246" y="2533163"/>
              <a:ext cx="721800" cy="7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;p2">
              <a:extLst>
                <a:ext uri="{FF2B5EF4-FFF2-40B4-BE49-F238E27FC236}">
                  <a16:creationId xmlns:a16="http://schemas.microsoft.com/office/drawing/2014/main" id="{C8AED9C2-6495-48AF-9D98-9411CAFD02C7}"/>
                </a:ext>
              </a:extLst>
            </p:cNvPr>
            <p:cNvSpPr/>
            <p:nvPr/>
          </p:nvSpPr>
          <p:spPr>
            <a:xfrm>
              <a:off x="6659861" y="2533163"/>
              <a:ext cx="721800" cy="7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;p2">
              <a:extLst>
                <a:ext uri="{FF2B5EF4-FFF2-40B4-BE49-F238E27FC236}">
                  <a16:creationId xmlns:a16="http://schemas.microsoft.com/office/drawing/2014/main" id="{B4037939-CF07-4DC7-B17A-275F36602804}"/>
                </a:ext>
              </a:extLst>
            </p:cNvPr>
            <p:cNvSpPr/>
            <p:nvPr/>
          </p:nvSpPr>
          <p:spPr>
            <a:xfrm>
              <a:off x="-1" y="2533163"/>
              <a:ext cx="721800" cy="7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;p2">
              <a:extLst>
                <a:ext uri="{FF2B5EF4-FFF2-40B4-BE49-F238E27FC236}">
                  <a16:creationId xmlns:a16="http://schemas.microsoft.com/office/drawing/2014/main" id="{34B39924-FE2E-40BE-A1C9-6519A9680938}"/>
                </a:ext>
              </a:extLst>
            </p:cNvPr>
            <p:cNvSpPr/>
            <p:nvPr/>
          </p:nvSpPr>
          <p:spPr>
            <a:xfrm>
              <a:off x="721425" y="2533163"/>
              <a:ext cx="5216700" cy="7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Google Shape;15;p2">
            <a:extLst>
              <a:ext uri="{FF2B5EF4-FFF2-40B4-BE49-F238E27FC236}">
                <a16:creationId xmlns:a16="http://schemas.microsoft.com/office/drawing/2014/main" id="{566B1F12-4CD1-418A-8A20-3869101D3572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963" y="673525"/>
            <a:ext cx="5381625" cy="15144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8895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4;p9">
            <a:extLst>
              <a:ext uri="{FF2B5EF4-FFF2-40B4-BE49-F238E27FC236}">
                <a16:creationId xmlns:a16="http://schemas.microsoft.com/office/drawing/2014/main" id="{BDDB2F76-7881-4547-80D1-323973A9915E}"/>
              </a:ext>
            </a:extLst>
          </p:cNvPr>
          <p:cNvSpPr/>
          <p:nvPr userDrawn="1"/>
        </p:nvSpPr>
        <p:spPr>
          <a:xfrm>
            <a:off x="7356366" y="5083910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75;p9">
            <a:extLst>
              <a:ext uri="{FF2B5EF4-FFF2-40B4-BE49-F238E27FC236}">
                <a16:creationId xmlns:a16="http://schemas.microsoft.com/office/drawing/2014/main" id="{FDEF09EE-B1CC-41C1-ACBF-80E1586A7890}"/>
              </a:ext>
            </a:extLst>
          </p:cNvPr>
          <p:cNvSpPr/>
          <p:nvPr userDrawn="1"/>
        </p:nvSpPr>
        <p:spPr>
          <a:xfrm>
            <a:off x="8250312" y="5083910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6;p9">
            <a:extLst>
              <a:ext uri="{FF2B5EF4-FFF2-40B4-BE49-F238E27FC236}">
                <a16:creationId xmlns:a16="http://schemas.microsoft.com/office/drawing/2014/main" id="{F6B46269-00B4-47AA-ABC0-72283C372305}"/>
              </a:ext>
            </a:extLst>
          </p:cNvPr>
          <p:cNvSpPr/>
          <p:nvPr userDrawn="1"/>
        </p:nvSpPr>
        <p:spPr>
          <a:xfrm>
            <a:off x="0" y="5083910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77;p9">
            <a:extLst>
              <a:ext uri="{FF2B5EF4-FFF2-40B4-BE49-F238E27FC236}">
                <a16:creationId xmlns:a16="http://schemas.microsoft.com/office/drawing/2014/main" id="{73572BA6-E13E-42B9-93A2-58122A417BE9}"/>
              </a:ext>
            </a:extLst>
          </p:cNvPr>
          <p:cNvSpPr/>
          <p:nvPr userDrawn="1"/>
        </p:nvSpPr>
        <p:spPr>
          <a:xfrm>
            <a:off x="893710" y="5083910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52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4;p9">
            <a:extLst>
              <a:ext uri="{FF2B5EF4-FFF2-40B4-BE49-F238E27FC236}">
                <a16:creationId xmlns:a16="http://schemas.microsoft.com/office/drawing/2014/main" id="{BDDB2F76-7881-4547-80D1-323973A9915E}"/>
              </a:ext>
            </a:extLst>
          </p:cNvPr>
          <p:cNvSpPr/>
          <p:nvPr userDrawn="1"/>
        </p:nvSpPr>
        <p:spPr>
          <a:xfrm>
            <a:off x="7356366" y="5083910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75;p9">
            <a:extLst>
              <a:ext uri="{FF2B5EF4-FFF2-40B4-BE49-F238E27FC236}">
                <a16:creationId xmlns:a16="http://schemas.microsoft.com/office/drawing/2014/main" id="{FDEF09EE-B1CC-41C1-ACBF-80E1586A7890}"/>
              </a:ext>
            </a:extLst>
          </p:cNvPr>
          <p:cNvSpPr/>
          <p:nvPr userDrawn="1"/>
        </p:nvSpPr>
        <p:spPr>
          <a:xfrm>
            <a:off x="8250312" y="5083910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6;p9">
            <a:extLst>
              <a:ext uri="{FF2B5EF4-FFF2-40B4-BE49-F238E27FC236}">
                <a16:creationId xmlns:a16="http://schemas.microsoft.com/office/drawing/2014/main" id="{F6B46269-00B4-47AA-ABC0-72283C372305}"/>
              </a:ext>
            </a:extLst>
          </p:cNvPr>
          <p:cNvSpPr/>
          <p:nvPr userDrawn="1"/>
        </p:nvSpPr>
        <p:spPr>
          <a:xfrm>
            <a:off x="0" y="5083910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77;p9">
            <a:extLst>
              <a:ext uri="{FF2B5EF4-FFF2-40B4-BE49-F238E27FC236}">
                <a16:creationId xmlns:a16="http://schemas.microsoft.com/office/drawing/2014/main" id="{73572BA6-E13E-42B9-93A2-58122A417BE9}"/>
              </a:ext>
            </a:extLst>
          </p:cNvPr>
          <p:cNvSpPr/>
          <p:nvPr userDrawn="1"/>
        </p:nvSpPr>
        <p:spPr>
          <a:xfrm>
            <a:off x="893710" y="5083910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9FCC373-814B-426A-AAE4-F1E1BDAC5E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4463" y="370177"/>
            <a:ext cx="8639906" cy="440111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</a:lstStyle>
          <a:p>
            <a:pPr lvl="0"/>
            <a:r>
              <a:rPr lang="en-US" dirty="0"/>
              <a:t>Picture or video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2219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8;p3">
            <a:extLst>
              <a:ext uri="{FF2B5EF4-FFF2-40B4-BE49-F238E27FC236}">
                <a16:creationId xmlns:a16="http://schemas.microsoft.com/office/drawing/2014/main" id="{531CA688-B6FC-4C48-857E-39C9ECFD844E}"/>
              </a:ext>
            </a:extLst>
          </p:cNvPr>
          <p:cNvSpPr/>
          <p:nvPr userDrawn="1"/>
        </p:nvSpPr>
        <p:spPr>
          <a:xfrm>
            <a:off x="0" y="-1"/>
            <a:ext cx="9144000" cy="51657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D37D0B-FF65-4860-8DFE-C3EE786939BA}"/>
              </a:ext>
            </a:extLst>
          </p:cNvPr>
          <p:cNvGrpSpPr/>
          <p:nvPr userDrawn="1"/>
        </p:nvGrpSpPr>
        <p:grpSpPr>
          <a:xfrm>
            <a:off x="0" y="5066325"/>
            <a:ext cx="9144012" cy="77100"/>
            <a:chOff x="0" y="5066325"/>
            <a:chExt cx="9144012" cy="77100"/>
          </a:xfrm>
        </p:grpSpPr>
        <p:sp>
          <p:nvSpPr>
            <p:cNvPr id="11" name="Google Shape;88;p11">
              <a:extLst>
                <a:ext uri="{FF2B5EF4-FFF2-40B4-BE49-F238E27FC236}">
                  <a16:creationId xmlns:a16="http://schemas.microsoft.com/office/drawing/2014/main" id="{B83B4F0B-BF84-44DC-9A1C-C2A9C2446524}"/>
                </a:ext>
              </a:extLst>
            </p:cNvPr>
            <p:cNvSpPr/>
            <p:nvPr/>
          </p:nvSpPr>
          <p:spPr>
            <a:xfrm>
              <a:off x="7356366" y="5066325"/>
              <a:ext cx="893700" cy="7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9;p11">
              <a:extLst>
                <a:ext uri="{FF2B5EF4-FFF2-40B4-BE49-F238E27FC236}">
                  <a16:creationId xmlns:a16="http://schemas.microsoft.com/office/drawing/2014/main" id="{1C93CE69-81EC-41CF-9E80-EF1340BA5B93}"/>
                </a:ext>
              </a:extLst>
            </p:cNvPr>
            <p:cNvSpPr/>
            <p:nvPr/>
          </p:nvSpPr>
          <p:spPr>
            <a:xfrm>
              <a:off x="8250312" y="5066325"/>
              <a:ext cx="893700" cy="7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0;p11">
              <a:extLst>
                <a:ext uri="{FF2B5EF4-FFF2-40B4-BE49-F238E27FC236}">
                  <a16:creationId xmlns:a16="http://schemas.microsoft.com/office/drawing/2014/main" id="{D7B0E2F7-4EFF-4898-AEA0-418880ACC813}"/>
                </a:ext>
              </a:extLst>
            </p:cNvPr>
            <p:cNvSpPr/>
            <p:nvPr/>
          </p:nvSpPr>
          <p:spPr>
            <a:xfrm>
              <a:off x="0" y="5066325"/>
              <a:ext cx="893700" cy="77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1;p11">
              <a:extLst>
                <a:ext uri="{FF2B5EF4-FFF2-40B4-BE49-F238E27FC236}">
                  <a16:creationId xmlns:a16="http://schemas.microsoft.com/office/drawing/2014/main" id="{86A9DFD5-0794-45BC-92B8-2DA53F772BBF}"/>
                </a:ext>
              </a:extLst>
            </p:cNvPr>
            <p:cNvSpPr/>
            <p:nvPr/>
          </p:nvSpPr>
          <p:spPr>
            <a:xfrm>
              <a:off x="893710" y="5066325"/>
              <a:ext cx="6462600" cy="7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64384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ption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344" y="365760"/>
            <a:ext cx="4471416" cy="3621024"/>
          </a:xfrm>
        </p:spPr>
        <p:txBody>
          <a:bodyPr>
            <a:normAutofit/>
          </a:bodyPr>
          <a:lstStyle>
            <a:lvl1pPr marL="342900" indent="-342900">
              <a:spcBef>
                <a:spcPts val="0"/>
              </a:spcBef>
              <a:spcAft>
                <a:spcPts val="1200"/>
              </a:spcAft>
              <a:buFont typeface="Montserrat" pitchFamily="2" charset="0"/>
              <a:buChar char="▷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Google Shape;101;p12">
            <a:extLst>
              <a:ext uri="{FF2B5EF4-FFF2-40B4-BE49-F238E27FC236}">
                <a16:creationId xmlns:a16="http://schemas.microsoft.com/office/drawing/2014/main" id="{5977160D-B2CE-4D2B-BCC3-BD7ED36C83B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5074920" y="361950"/>
            <a:ext cx="3657600" cy="36576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B0B7A97-ED38-4CB3-A67C-6EA76B984A9A}"/>
              </a:ext>
            </a:extLst>
          </p:cNvPr>
          <p:cNvGrpSpPr/>
          <p:nvPr userDrawn="1"/>
        </p:nvGrpSpPr>
        <p:grpSpPr>
          <a:xfrm>
            <a:off x="0" y="5083910"/>
            <a:ext cx="9144012" cy="77100"/>
            <a:chOff x="0" y="5066325"/>
            <a:chExt cx="9144012" cy="77100"/>
          </a:xfrm>
        </p:grpSpPr>
        <p:sp>
          <p:nvSpPr>
            <p:cNvPr id="11" name="Google Shape;95;p12">
              <a:extLst>
                <a:ext uri="{FF2B5EF4-FFF2-40B4-BE49-F238E27FC236}">
                  <a16:creationId xmlns:a16="http://schemas.microsoft.com/office/drawing/2014/main" id="{1E8DCFF8-727D-4464-A3C5-2584BA7FA5F3}"/>
                </a:ext>
              </a:extLst>
            </p:cNvPr>
            <p:cNvSpPr/>
            <p:nvPr/>
          </p:nvSpPr>
          <p:spPr>
            <a:xfrm>
              <a:off x="7356366" y="5066325"/>
              <a:ext cx="893700" cy="7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6;p12">
              <a:extLst>
                <a:ext uri="{FF2B5EF4-FFF2-40B4-BE49-F238E27FC236}">
                  <a16:creationId xmlns:a16="http://schemas.microsoft.com/office/drawing/2014/main" id="{752B73DA-20B7-4E37-A809-470D9596B25A}"/>
                </a:ext>
              </a:extLst>
            </p:cNvPr>
            <p:cNvSpPr/>
            <p:nvPr/>
          </p:nvSpPr>
          <p:spPr>
            <a:xfrm>
              <a:off x="8250312" y="5066325"/>
              <a:ext cx="893700" cy="7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7;p12">
              <a:extLst>
                <a:ext uri="{FF2B5EF4-FFF2-40B4-BE49-F238E27FC236}">
                  <a16:creationId xmlns:a16="http://schemas.microsoft.com/office/drawing/2014/main" id="{237EF9ED-8DBF-4E8E-948C-7A2EBDE91D39}"/>
                </a:ext>
              </a:extLst>
            </p:cNvPr>
            <p:cNvSpPr/>
            <p:nvPr/>
          </p:nvSpPr>
          <p:spPr>
            <a:xfrm>
              <a:off x="0" y="5066325"/>
              <a:ext cx="893700" cy="7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8;p12">
              <a:extLst>
                <a:ext uri="{FF2B5EF4-FFF2-40B4-BE49-F238E27FC236}">
                  <a16:creationId xmlns:a16="http://schemas.microsoft.com/office/drawing/2014/main" id="{8D08DDE8-C0DE-4441-8249-FF63B8509D1F}"/>
                </a:ext>
              </a:extLst>
            </p:cNvPr>
            <p:cNvSpPr/>
            <p:nvPr/>
          </p:nvSpPr>
          <p:spPr>
            <a:xfrm>
              <a:off x="893710" y="5066325"/>
              <a:ext cx="6462600" cy="7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Google Shape;34;p4">
            <a:extLst>
              <a:ext uri="{FF2B5EF4-FFF2-40B4-BE49-F238E27FC236}">
                <a16:creationId xmlns:a16="http://schemas.microsoft.com/office/drawing/2014/main" id="{0A2C104D-CCA6-4DA9-9F46-6420CA43C72D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52" y="4308820"/>
            <a:ext cx="640080" cy="6400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7427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365760"/>
            <a:ext cx="4764024" cy="376732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342900" lvl="0" indent="-3429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Montserrat" pitchFamily="2" charset="0"/>
              <a:buChar char="▷"/>
            </a:pPr>
            <a:r>
              <a:rPr lang="en-US"/>
              <a:t>Edit Master text styles</a:t>
            </a:r>
          </a:p>
        </p:txBody>
      </p:sp>
      <p:pic>
        <p:nvPicPr>
          <p:cNvPr id="8" name="Google Shape;34;p4">
            <a:extLst>
              <a:ext uri="{FF2B5EF4-FFF2-40B4-BE49-F238E27FC236}">
                <a16:creationId xmlns:a16="http://schemas.microsoft.com/office/drawing/2014/main" id="{B2675C65-7636-4F29-BB78-93E9DBFF105D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52" y="4308820"/>
            <a:ext cx="640080" cy="640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7EED551-F9FE-4D7A-B352-6D307ACFE8FD}"/>
              </a:ext>
            </a:extLst>
          </p:cNvPr>
          <p:cNvGrpSpPr/>
          <p:nvPr userDrawn="1"/>
        </p:nvGrpSpPr>
        <p:grpSpPr>
          <a:xfrm>
            <a:off x="0" y="5083910"/>
            <a:ext cx="9144012" cy="77100"/>
            <a:chOff x="0" y="5066325"/>
            <a:chExt cx="9144012" cy="77100"/>
          </a:xfrm>
        </p:grpSpPr>
        <p:sp>
          <p:nvSpPr>
            <p:cNvPr id="11" name="Google Shape;106;p13">
              <a:extLst>
                <a:ext uri="{FF2B5EF4-FFF2-40B4-BE49-F238E27FC236}">
                  <a16:creationId xmlns:a16="http://schemas.microsoft.com/office/drawing/2014/main" id="{B3B0A728-817C-4E46-A996-D6B4ADE20FE2}"/>
                </a:ext>
              </a:extLst>
            </p:cNvPr>
            <p:cNvSpPr/>
            <p:nvPr/>
          </p:nvSpPr>
          <p:spPr>
            <a:xfrm>
              <a:off x="7356366" y="5066325"/>
              <a:ext cx="893700" cy="7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7;p13">
              <a:extLst>
                <a:ext uri="{FF2B5EF4-FFF2-40B4-BE49-F238E27FC236}">
                  <a16:creationId xmlns:a16="http://schemas.microsoft.com/office/drawing/2014/main" id="{14339DC8-30AB-4C40-883A-B06A7669665E}"/>
                </a:ext>
              </a:extLst>
            </p:cNvPr>
            <p:cNvSpPr/>
            <p:nvPr/>
          </p:nvSpPr>
          <p:spPr>
            <a:xfrm>
              <a:off x="8250312" y="5066325"/>
              <a:ext cx="893700" cy="7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8;p13">
              <a:extLst>
                <a:ext uri="{FF2B5EF4-FFF2-40B4-BE49-F238E27FC236}">
                  <a16:creationId xmlns:a16="http://schemas.microsoft.com/office/drawing/2014/main" id="{D08ACA0C-334B-4213-AFED-0C71A16A13C8}"/>
                </a:ext>
              </a:extLst>
            </p:cNvPr>
            <p:cNvSpPr/>
            <p:nvPr/>
          </p:nvSpPr>
          <p:spPr>
            <a:xfrm>
              <a:off x="0" y="5066325"/>
              <a:ext cx="893700" cy="7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9;p13">
              <a:extLst>
                <a:ext uri="{FF2B5EF4-FFF2-40B4-BE49-F238E27FC236}">
                  <a16:creationId xmlns:a16="http://schemas.microsoft.com/office/drawing/2014/main" id="{033AB75E-D841-4756-BE36-4B385951D306}"/>
                </a:ext>
              </a:extLst>
            </p:cNvPr>
            <p:cNvSpPr/>
            <p:nvPr/>
          </p:nvSpPr>
          <p:spPr>
            <a:xfrm>
              <a:off x="893710" y="5066325"/>
              <a:ext cx="6462600" cy="7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04;p13">
            <a:extLst>
              <a:ext uri="{FF2B5EF4-FFF2-40B4-BE49-F238E27FC236}">
                <a16:creationId xmlns:a16="http://schemas.microsoft.com/office/drawing/2014/main" id="{368B1ED3-C4E5-4AA5-9F23-5A1033E4734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505300" y="0"/>
            <a:ext cx="3638700" cy="5066400"/>
          </a:xfrm>
          <a:prstGeom prst="rect">
            <a:avLst/>
          </a:prstGeom>
          <a:noFill/>
          <a:ln>
            <a:noFill/>
          </a:ln>
        </p:spPr>
      </p:sp>
    </p:spTree>
    <p:custDataLst>
      <p:tags r:id="rId1"/>
    </p:custDataLst>
    <p:extLst>
      <p:ext uri="{BB962C8B-B14F-4D97-AF65-F5344CB8AC3E}">
        <p14:creationId xmlns:p14="http://schemas.microsoft.com/office/powerpoint/2010/main" val="1573447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86D537CE-76D7-4A75-843E-0FF34C1CEC11}"/>
              </a:ext>
            </a:extLst>
          </p:cNvPr>
          <p:cNvSpPr/>
          <p:nvPr userDrawn="1"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9888" y="2039112"/>
            <a:ext cx="6373368" cy="804672"/>
          </a:xfrm>
        </p:spPr>
        <p:txBody>
          <a:bodyPr anchor="b"/>
          <a:lstStyle>
            <a:lvl1pPr algn="ctr">
              <a:defRPr lang="en-US" sz="4000" b="0" i="0" u="none" strike="noStrike" cap="none" baseline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lang="en-US" dirty="0"/>
              <a:t>Thank you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55264" y="2944368"/>
            <a:ext cx="2633472" cy="950976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1300" b="1" i="0" u="none" strike="noStrike" cap="none" baseline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8" name="Google Shape;34;p4">
            <a:extLst>
              <a:ext uri="{FF2B5EF4-FFF2-40B4-BE49-F238E27FC236}">
                <a16:creationId xmlns:a16="http://schemas.microsoft.com/office/drawing/2014/main" id="{C47F9F9F-69B7-42EE-85D2-0E914FE5B368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52" y="4308820"/>
            <a:ext cx="64008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1;p14">
            <a:extLst>
              <a:ext uri="{FF2B5EF4-FFF2-40B4-BE49-F238E27FC236}">
                <a16:creationId xmlns:a16="http://schemas.microsoft.com/office/drawing/2014/main" id="{198BA9A1-F975-489E-B9DB-70C71FEDAFE4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6914" y="459650"/>
            <a:ext cx="4159811" cy="115979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7563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1_Title + 1 colum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893700" y="359936"/>
            <a:ext cx="7278675" cy="861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914402" y="1370823"/>
            <a:ext cx="7278675" cy="35676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 sz="2400">
                <a:solidFill>
                  <a:schemeClr val="dk1"/>
                </a:solidFill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Google Shape;38;p5"/>
          <p:cNvSpPr/>
          <p:nvPr/>
        </p:nvSpPr>
        <p:spPr>
          <a:xfrm>
            <a:off x="7356366" y="5088217"/>
            <a:ext cx="893700" cy="774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5"/>
          <p:cNvSpPr/>
          <p:nvPr/>
        </p:nvSpPr>
        <p:spPr>
          <a:xfrm>
            <a:off x="8250312" y="5088217"/>
            <a:ext cx="893700" cy="774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5"/>
          <p:cNvSpPr/>
          <p:nvPr/>
        </p:nvSpPr>
        <p:spPr>
          <a:xfrm>
            <a:off x="0" y="5088217"/>
            <a:ext cx="893700" cy="774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5"/>
          <p:cNvSpPr/>
          <p:nvPr/>
        </p:nvSpPr>
        <p:spPr>
          <a:xfrm>
            <a:off x="893710" y="5088217"/>
            <a:ext cx="6462600" cy="774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80575" y="4717228"/>
            <a:ext cx="548700" cy="3148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pic>
        <p:nvPicPr>
          <p:cNvPr id="10" name="Google Shape;34;p4">
            <a:extLst>
              <a:ext uri="{FF2B5EF4-FFF2-40B4-BE49-F238E27FC236}">
                <a16:creationId xmlns:a16="http://schemas.microsoft.com/office/drawing/2014/main" id="{7B047E0B-DDD5-4609-AD37-C534E1679D8C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52" y="4327438"/>
            <a:ext cx="640080" cy="64284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491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6888" y="1554480"/>
            <a:ext cx="7132320" cy="731520"/>
          </a:xfrm>
        </p:spPr>
        <p:txBody>
          <a:bodyPr anchor="b">
            <a:normAutofit/>
          </a:bodyPr>
          <a:lstStyle>
            <a:lvl1pPr algn="l">
              <a:defRPr sz="3700">
                <a:solidFill>
                  <a:srgbClr val="5971FF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88920" y="2660904"/>
            <a:ext cx="4599432" cy="9144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400" b="1">
                <a:solidFill>
                  <a:srgbClr val="707070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13E2F1-6A64-49E7-B8D8-52F7B8D74E00}"/>
              </a:ext>
            </a:extLst>
          </p:cNvPr>
          <p:cNvGrpSpPr/>
          <p:nvPr userDrawn="1"/>
        </p:nvGrpSpPr>
        <p:grpSpPr>
          <a:xfrm>
            <a:off x="-1" y="1328147"/>
            <a:ext cx="7381662" cy="77100"/>
            <a:chOff x="-1" y="1328147"/>
            <a:chExt cx="7381662" cy="77100"/>
          </a:xfrm>
        </p:grpSpPr>
        <p:sp>
          <p:nvSpPr>
            <p:cNvPr id="14" name="Google Shape;11;p2">
              <a:extLst>
                <a:ext uri="{FF2B5EF4-FFF2-40B4-BE49-F238E27FC236}">
                  <a16:creationId xmlns:a16="http://schemas.microsoft.com/office/drawing/2014/main" id="{F921303C-5DB8-4A29-9E90-58129CBF261C}"/>
                </a:ext>
              </a:extLst>
            </p:cNvPr>
            <p:cNvSpPr/>
            <p:nvPr/>
          </p:nvSpPr>
          <p:spPr>
            <a:xfrm>
              <a:off x="5938246" y="1328147"/>
              <a:ext cx="721800" cy="7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;p2">
              <a:extLst>
                <a:ext uri="{FF2B5EF4-FFF2-40B4-BE49-F238E27FC236}">
                  <a16:creationId xmlns:a16="http://schemas.microsoft.com/office/drawing/2014/main" id="{F95CD4F6-D4E0-4EE4-960C-FF02E39BAE18}"/>
                </a:ext>
              </a:extLst>
            </p:cNvPr>
            <p:cNvSpPr/>
            <p:nvPr/>
          </p:nvSpPr>
          <p:spPr>
            <a:xfrm>
              <a:off x="6659861" y="1328147"/>
              <a:ext cx="721800" cy="7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;p2">
              <a:extLst>
                <a:ext uri="{FF2B5EF4-FFF2-40B4-BE49-F238E27FC236}">
                  <a16:creationId xmlns:a16="http://schemas.microsoft.com/office/drawing/2014/main" id="{DC33A88D-BDE7-465E-AD72-4F33CBCA2645}"/>
                </a:ext>
              </a:extLst>
            </p:cNvPr>
            <p:cNvSpPr/>
            <p:nvPr/>
          </p:nvSpPr>
          <p:spPr>
            <a:xfrm>
              <a:off x="-1" y="1328147"/>
              <a:ext cx="721800" cy="7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;p2">
              <a:extLst>
                <a:ext uri="{FF2B5EF4-FFF2-40B4-BE49-F238E27FC236}">
                  <a16:creationId xmlns:a16="http://schemas.microsoft.com/office/drawing/2014/main" id="{AF572AD0-FE23-4FAD-BF27-753AD87FCBA2}"/>
                </a:ext>
              </a:extLst>
            </p:cNvPr>
            <p:cNvSpPr/>
            <p:nvPr/>
          </p:nvSpPr>
          <p:spPr>
            <a:xfrm>
              <a:off x="721425" y="1328147"/>
              <a:ext cx="5216700" cy="7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Google Shape;15;p2">
            <a:extLst>
              <a:ext uri="{FF2B5EF4-FFF2-40B4-BE49-F238E27FC236}">
                <a16:creationId xmlns:a16="http://schemas.microsoft.com/office/drawing/2014/main" id="{A4817729-6734-4EA6-9C03-074315C2B0B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78" y="241135"/>
            <a:ext cx="2926488" cy="82356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138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86D537CE-76D7-4A75-843E-0FF34C1CEC11}"/>
              </a:ext>
            </a:extLst>
          </p:cNvPr>
          <p:cNvSpPr/>
          <p:nvPr userDrawn="1"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81912"/>
            <a:ext cx="7772400" cy="1188720"/>
          </a:xfrm>
        </p:spPr>
        <p:txBody>
          <a:bodyPr anchor="b"/>
          <a:lstStyle>
            <a:lvl1pPr>
              <a:defRPr lang="en-US" sz="4100" b="0" i="0" u="none" strike="noStrike" cap="none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843784"/>
            <a:ext cx="7772400" cy="822960"/>
          </a:xfrm>
        </p:spPr>
        <p:txBody>
          <a:bodyPr/>
          <a:lstStyle>
            <a:lvl1pPr marL="0" indent="0" algn="ctr">
              <a:buNone/>
              <a:defRPr lang="en-US" sz="2300" b="1" i="0" u="none" strike="noStrike" cap="none" baseline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Google Shape;34;p4">
            <a:extLst>
              <a:ext uri="{FF2B5EF4-FFF2-40B4-BE49-F238E27FC236}">
                <a16:creationId xmlns:a16="http://schemas.microsoft.com/office/drawing/2014/main" id="{C47F9F9F-69B7-42EE-85D2-0E914FE5B368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52" y="4308820"/>
            <a:ext cx="640080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4;p3">
            <a:extLst>
              <a:ext uri="{FF2B5EF4-FFF2-40B4-BE49-F238E27FC236}">
                <a16:creationId xmlns:a16="http://schemas.microsoft.com/office/drawing/2014/main" id="{A745C6FE-CFAF-49F7-AC67-31BB99A43F7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554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3;p4">
            <a:extLst>
              <a:ext uri="{FF2B5EF4-FFF2-40B4-BE49-F238E27FC236}">
                <a16:creationId xmlns:a16="http://schemas.microsoft.com/office/drawing/2014/main" id="{76DA87FF-BD9D-4033-988F-A5F9F653E8E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Google Shape;34;p4">
            <a:extLst>
              <a:ext uri="{FF2B5EF4-FFF2-40B4-BE49-F238E27FC236}">
                <a16:creationId xmlns:a16="http://schemas.microsoft.com/office/drawing/2014/main" id="{B175A5CE-A34D-43A6-BE2B-F539CA35D0ED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52" y="4308820"/>
            <a:ext cx="640080" cy="640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BD8A82E-2BC6-4541-A0C5-63355E0336F6}"/>
              </a:ext>
            </a:extLst>
          </p:cNvPr>
          <p:cNvGrpSpPr/>
          <p:nvPr userDrawn="1"/>
        </p:nvGrpSpPr>
        <p:grpSpPr>
          <a:xfrm>
            <a:off x="0" y="1223994"/>
            <a:ext cx="9144477" cy="77100"/>
            <a:chOff x="0" y="1223994"/>
            <a:chExt cx="9144477" cy="77100"/>
          </a:xfrm>
        </p:grpSpPr>
        <p:sp>
          <p:nvSpPr>
            <p:cNvPr id="8" name="Google Shape;29;p4">
              <a:extLst>
                <a:ext uri="{FF2B5EF4-FFF2-40B4-BE49-F238E27FC236}">
                  <a16:creationId xmlns:a16="http://schemas.microsoft.com/office/drawing/2014/main" id="{BA1FDF93-8BA8-4773-989A-94EBF8B0A4C3}"/>
                </a:ext>
              </a:extLst>
            </p:cNvPr>
            <p:cNvSpPr/>
            <p:nvPr/>
          </p:nvSpPr>
          <p:spPr>
            <a:xfrm>
              <a:off x="5723283" y="1223994"/>
              <a:ext cx="1710300" cy="7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0;p4">
              <a:extLst>
                <a:ext uri="{FF2B5EF4-FFF2-40B4-BE49-F238E27FC236}">
                  <a16:creationId xmlns:a16="http://schemas.microsoft.com/office/drawing/2014/main" id="{B0EEA385-2AA8-45C2-943B-CFC2147A0FD7}"/>
                </a:ext>
              </a:extLst>
            </p:cNvPr>
            <p:cNvSpPr/>
            <p:nvPr/>
          </p:nvSpPr>
          <p:spPr>
            <a:xfrm>
              <a:off x="7434177" y="1223994"/>
              <a:ext cx="1710300" cy="7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;p4">
              <a:extLst>
                <a:ext uri="{FF2B5EF4-FFF2-40B4-BE49-F238E27FC236}">
                  <a16:creationId xmlns:a16="http://schemas.microsoft.com/office/drawing/2014/main" id="{E4F5285B-1AFA-4D73-808D-89E5FDA2CDA1}"/>
                </a:ext>
              </a:extLst>
            </p:cNvPr>
            <p:cNvSpPr/>
            <p:nvPr/>
          </p:nvSpPr>
          <p:spPr>
            <a:xfrm>
              <a:off x="0" y="1223994"/>
              <a:ext cx="1710300" cy="7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2;p4">
              <a:extLst>
                <a:ext uri="{FF2B5EF4-FFF2-40B4-BE49-F238E27FC236}">
                  <a16:creationId xmlns:a16="http://schemas.microsoft.com/office/drawing/2014/main" id="{F4FA3E82-9A98-4308-9209-88F22725F9B7}"/>
                </a:ext>
              </a:extLst>
            </p:cNvPr>
            <p:cNvSpPr/>
            <p:nvPr/>
          </p:nvSpPr>
          <p:spPr>
            <a:xfrm>
              <a:off x="1710425" y="1223994"/>
              <a:ext cx="1710300" cy="7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28;p4">
            <a:extLst>
              <a:ext uri="{FF2B5EF4-FFF2-40B4-BE49-F238E27FC236}">
                <a16:creationId xmlns:a16="http://schemas.microsoft.com/office/drawing/2014/main" id="{3C916508-B14E-426F-99DC-F737D9566175}"/>
              </a:ext>
            </a:extLst>
          </p:cNvPr>
          <p:cNvSpPr txBox="1"/>
          <p:nvPr userDrawn="1"/>
        </p:nvSpPr>
        <p:spPr>
          <a:xfrm>
            <a:off x="3593400" y="805738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sz="9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Google Shape;27;p4">
            <a:extLst>
              <a:ext uri="{FF2B5EF4-FFF2-40B4-BE49-F238E27FC236}">
                <a16:creationId xmlns:a16="http://schemas.microsoft.com/office/drawing/2014/main" id="{155F5B2D-12BA-4371-8C32-5C7A429438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2112" y="1822555"/>
            <a:ext cx="6769395" cy="26462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2700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i="1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i="1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i="1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i="1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i="1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i="1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i="1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i="1"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i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331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12" y="356616"/>
            <a:ext cx="7315200" cy="85953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5D6A7E-ACE9-44DF-ACCC-677491BD70D9}"/>
              </a:ext>
            </a:extLst>
          </p:cNvPr>
          <p:cNvGrpSpPr/>
          <p:nvPr userDrawn="1"/>
        </p:nvGrpSpPr>
        <p:grpSpPr>
          <a:xfrm>
            <a:off x="0" y="5083910"/>
            <a:ext cx="9144012" cy="77100"/>
            <a:chOff x="0" y="5066325"/>
            <a:chExt cx="9144012" cy="77100"/>
          </a:xfrm>
        </p:grpSpPr>
        <p:sp>
          <p:nvSpPr>
            <p:cNvPr id="8" name="Google Shape;38;p5">
              <a:extLst>
                <a:ext uri="{FF2B5EF4-FFF2-40B4-BE49-F238E27FC236}">
                  <a16:creationId xmlns:a16="http://schemas.microsoft.com/office/drawing/2014/main" id="{2B8AE9C9-6E63-4C61-94E6-4458F7811B37}"/>
                </a:ext>
              </a:extLst>
            </p:cNvPr>
            <p:cNvSpPr/>
            <p:nvPr/>
          </p:nvSpPr>
          <p:spPr>
            <a:xfrm>
              <a:off x="7356366" y="5066325"/>
              <a:ext cx="893700" cy="7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9;p5">
              <a:extLst>
                <a:ext uri="{FF2B5EF4-FFF2-40B4-BE49-F238E27FC236}">
                  <a16:creationId xmlns:a16="http://schemas.microsoft.com/office/drawing/2014/main" id="{A865D308-0321-465F-A108-785C90F159E6}"/>
                </a:ext>
              </a:extLst>
            </p:cNvPr>
            <p:cNvSpPr/>
            <p:nvPr/>
          </p:nvSpPr>
          <p:spPr>
            <a:xfrm>
              <a:off x="8250312" y="5066325"/>
              <a:ext cx="893700" cy="7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;p5">
              <a:extLst>
                <a:ext uri="{FF2B5EF4-FFF2-40B4-BE49-F238E27FC236}">
                  <a16:creationId xmlns:a16="http://schemas.microsoft.com/office/drawing/2014/main" id="{376F9742-C4D3-43A1-8EB9-A9C3635F00C1}"/>
                </a:ext>
              </a:extLst>
            </p:cNvPr>
            <p:cNvSpPr/>
            <p:nvPr/>
          </p:nvSpPr>
          <p:spPr>
            <a:xfrm>
              <a:off x="0" y="5066325"/>
              <a:ext cx="893700" cy="7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;p5">
              <a:extLst>
                <a:ext uri="{FF2B5EF4-FFF2-40B4-BE49-F238E27FC236}">
                  <a16:creationId xmlns:a16="http://schemas.microsoft.com/office/drawing/2014/main" id="{A3109CAC-449C-4F16-9291-E85B04927839}"/>
                </a:ext>
              </a:extLst>
            </p:cNvPr>
            <p:cNvSpPr/>
            <p:nvPr/>
          </p:nvSpPr>
          <p:spPr>
            <a:xfrm>
              <a:off x="893710" y="5066325"/>
              <a:ext cx="6462600" cy="7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Google Shape;34;p4">
            <a:extLst>
              <a:ext uri="{FF2B5EF4-FFF2-40B4-BE49-F238E27FC236}">
                <a16:creationId xmlns:a16="http://schemas.microsoft.com/office/drawing/2014/main" id="{00EFDE70-DF3F-4A4A-A844-9BA7B8B17473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52" y="4308820"/>
            <a:ext cx="640080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7;p5">
            <a:extLst>
              <a:ext uri="{FF2B5EF4-FFF2-40B4-BE49-F238E27FC236}">
                <a16:creationId xmlns:a16="http://schemas.microsoft.com/office/drawing/2014/main" id="{A3C121A7-C078-417D-8C98-428211D248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93700" y="1364925"/>
            <a:ext cx="7278675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Pts val="1800"/>
              <a:buChar char="▷"/>
              <a:defRPr sz="2400" baseline="0">
                <a:solidFill>
                  <a:schemeClr val="bg2">
                    <a:lumMod val="25000"/>
                  </a:schemeClr>
                </a:solidFill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576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12" y="356616"/>
            <a:ext cx="7040880" cy="85953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Google Shape;34;p4">
            <a:extLst>
              <a:ext uri="{FF2B5EF4-FFF2-40B4-BE49-F238E27FC236}">
                <a16:creationId xmlns:a16="http://schemas.microsoft.com/office/drawing/2014/main" id="{0EF5B263-B1F1-4DC9-A582-53E2003B542C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52" y="4308820"/>
            <a:ext cx="640080" cy="640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22ADC20-D4D7-4CC7-AEE8-3B92A83BF85C}"/>
              </a:ext>
            </a:extLst>
          </p:cNvPr>
          <p:cNvGrpSpPr/>
          <p:nvPr userDrawn="1"/>
        </p:nvGrpSpPr>
        <p:grpSpPr>
          <a:xfrm>
            <a:off x="0" y="5083910"/>
            <a:ext cx="9144012" cy="77100"/>
            <a:chOff x="0" y="5066325"/>
            <a:chExt cx="9144012" cy="77100"/>
          </a:xfrm>
        </p:grpSpPr>
        <p:sp>
          <p:nvSpPr>
            <p:cNvPr id="10" name="Google Shape;45;p6">
              <a:extLst>
                <a:ext uri="{FF2B5EF4-FFF2-40B4-BE49-F238E27FC236}">
                  <a16:creationId xmlns:a16="http://schemas.microsoft.com/office/drawing/2014/main" id="{C2BA0A0C-61C5-405F-B64A-F3E07FA732C4}"/>
                </a:ext>
              </a:extLst>
            </p:cNvPr>
            <p:cNvSpPr/>
            <p:nvPr/>
          </p:nvSpPr>
          <p:spPr>
            <a:xfrm>
              <a:off x="7356366" y="5066325"/>
              <a:ext cx="893700" cy="7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6;p6">
              <a:extLst>
                <a:ext uri="{FF2B5EF4-FFF2-40B4-BE49-F238E27FC236}">
                  <a16:creationId xmlns:a16="http://schemas.microsoft.com/office/drawing/2014/main" id="{A4132BD6-1B27-4E52-8114-41F8029A1FDD}"/>
                </a:ext>
              </a:extLst>
            </p:cNvPr>
            <p:cNvSpPr/>
            <p:nvPr/>
          </p:nvSpPr>
          <p:spPr>
            <a:xfrm>
              <a:off x="8250312" y="5066325"/>
              <a:ext cx="893700" cy="7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7;p6">
              <a:extLst>
                <a:ext uri="{FF2B5EF4-FFF2-40B4-BE49-F238E27FC236}">
                  <a16:creationId xmlns:a16="http://schemas.microsoft.com/office/drawing/2014/main" id="{B4AE9226-9952-4F5E-BB1A-F51E77DA91BE}"/>
                </a:ext>
              </a:extLst>
            </p:cNvPr>
            <p:cNvSpPr/>
            <p:nvPr/>
          </p:nvSpPr>
          <p:spPr>
            <a:xfrm>
              <a:off x="0" y="5066325"/>
              <a:ext cx="893700" cy="7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8;p6">
              <a:extLst>
                <a:ext uri="{FF2B5EF4-FFF2-40B4-BE49-F238E27FC236}">
                  <a16:creationId xmlns:a16="http://schemas.microsoft.com/office/drawing/2014/main" id="{C5FBD6E7-556B-4582-AB24-0C0A7ED78502}"/>
                </a:ext>
              </a:extLst>
            </p:cNvPr>
            <p:cNvSpPr/>
            <p:nvPr/>
          </p:nvSpPr>
          <p:spPr>
            <a:xfrm>
              <a:off x="893710" y="5066325"/>
              <a:ext cx="6462600" cy="7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50;p6">
            <a:extLst>
              <a:ext uri="{FF2B5EF4-FFF2-40B4-BE49-F238E27FC236}">
                <a16:creationId xmlns:a16="http://schemas.microsoft.com/office/drawing/2014/main" id="{A0A38D13-93C4-42B4-91FE-7DFC9A5EFA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1303" y="1266395"/>
            <a:ext cx="356616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800" baseline="0">
                <a:solidFill>
                  <a:schemeClr val="bg2">
                    <a:lumMod val="25000"/>
                  </a:schemeClr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Google Shape;51;p6">
            <a:extLst>
              <a:ext uri="{FF2B5EF4-FFF2-40B4-BE49-F238E27FC236}">
                <a16:creationId xmlns:a16="http://schemas.microsoft.com/office/drawing/2014/main" id="{457AB615-FAC5-43CF-82EB-E2F12D047BA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666058" y="1266395"/>
            <a:ext cx="356616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800" baseline="0">
                <a:solidFill>
                  <a:schemeClr val="bg2">
                    <a:lumMod val="25000"/>
                  </a:schemeClr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437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12" y="356616"/>
            <a:ext cx="7406640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83851D-820B-4071-B07A-9B494C75D373}"/>
              </a:ext>
            </a:extLst>
          </p:cNvPr>
          <p:cNvGrpSpPr/>
          <p:nvPr userDrawn="1"/>
        </p:nvGrpSpPr>
        <p:grpSpPr>
          <a:xfrm>
            <a:off x="0" y="5083910"/>
            <a:ext cx="9144012" cy="77100"/>
            <a:chOff x="0" y="5066325"/>
            <a:chExt cx="9144012" cy="77100"/>
          </a:xfrm>
        </p:grpSpPr>
        <p:sp>
          <p:nvSpPr>
            <p:cNvPr id="13" name="Google Shape;55;p7">
              <a:extLst>
                <a:ext uri="{FF2B5EF4-FFF2-40B4-BE49-F238E27FC236}">
                  <a16:creationId xmlns:a16="http://schemas.microsoft.com/office/drawing/2014/main" id="{93CDDE51-6662-4AA1-8CED-9951CE96ACA1}"/>
                </a:ext>
              </a:extLst>
            </p:cNvPr>
            <p:cNvSpPr/>
            <p:nvPr/>
          </p:nvSpPr>
          <p:spPr>
            <a:xfrm>
              <a:off x="7356366" y="5066325"/>
              <a:ext cx="893700" cy="7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6;p7">
              <a:extLst>
                <a:ext uri="{FF2B5EF4-FFF2-40B4-BE49-F238E27FC236}">
                  <a16:creationId xmlns:a16="http://schemas.microsoft.com/office/drawing/2014/main" id="{5CBAA1B7-F499-4050-B38C-AF84C1A247E5}"/>
                </a:ext>
              </a:extLst>
            </p:cNvPr>
            <p:cNvSpPr/>
            <p:nvPr/>
          </p:nvSpPr>
          <p:spPr>
            <a:xfrm>
              <a:off x="8250312" y="5066325"/>
              <a:ext cx="893700" cy="7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7;p7">
              <a:extLst>
                <a:ext uri="{FF2B5EF4-FFF2-40B4-BE49-F238E27FC236}">
                  <a16:creationId xmlns:a16="http://schemas.microsoft.com/office/drawing/2014/main" id="{B3D9C505-3BE9-45D2-AA79-A63C8C588421}"/>
                </a:ext>
              </a:extLst>
            </p:cNvPr>
            <p:cNvSpPr/>
            <p:nvPr/>
          </p:nvSpPr>
          <p:spPr>
            <a:xfrm>
              <a:off x="0" y="5066325"/>
              <a:ext cx="893700" cy="7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8;p7">
              <a:extLst>
                <a:ext uri="{FF2B5EF4-FFF2-40B4-BE49-F238E27FC236}">
                  <a16:creationId xmlns:a16="http://schemas.microsoft.com/office/drawing/2014/main" id="{5D4E718C-0EC7-48DD-9A5F-BDB8283A7D4A}"/>
                </a:ext>
              </a:extLst>
            </p:cNvPr>
            <p:cNvSpPr/>
            <p:nvPr/>
          </p:nvSpPr>
          <p:spPr>
            <a:xfrm>
              <a:off x="893710" y="5066325"/>
              <a:ext cx="6462600" cy="7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Google Shape;34;p4">
            <a:extLst>
              <a:ext uri="{FF2B5EF4-FFF2-40B4-BE49-F238E27FC236}">
                <a16:creationId xmlns:a16="http://schemas.microsoft.com/office/drawing/2014/main" id="{122D9EEF-EFF6-466A-A4A7-472D4E5C61C0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52" y="4308820"/>
            <a:ext cx="640080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60;p7">
            <a:extLst>
              <a:ext uri="{FF2B5EF4-FFF2-40B4-BE49-F238E27FC236}">
                <a16:creationId xmlns:a16="http://schemas.microsoft.com/office/drawing/2014/main" id="{B0400A01-1C31-4B8E-9AA7-687C76BBB1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912" y="1277576"/>
            <a:ext cx="237744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33363" lvl="0" indent="-192088" rtl="0">
              <a:spcBef>
                <a:spcPts val="600"/>
              </a:spcBef>
              <a:spcAft>
                <a:spcPts val="0"/>
              </a:spcAft>
              <a:buSzPts val="1200"/>
              <a:buChar char="▷"/>
              <a:defRPr sz="1500" baseline="0">
                <a:solidFill>
                  <a:schemeClr val="bg2">
                    <a:lumMod val="25000"/>
                  </a:schemeClr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Google Shape;61;p7">
            <a:extLst>
              <a:ext uri="{FF2B5EF4-FFF2-40B4-BE49-F238E27FC236}">
                <a16:creationId xmlns:a16="http://schemas.microsoft.com/office/drawing/2014/main" id="{06A473AF-730E-4694-857E-0CE76D6F840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454769" y="1277576"/>
            <a:ext cx="237744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33363" lvl="0" indent="-192088" rtl="0">
              <a:spcBef>
                <a:spcPts val="600"/>
              </a:spcBef>
              <a:spcAft>
                <a:spcPts val="0"/>
              </a:spcAft>
              <a:buSzPts val="1200"/>
              <a:buChar char="▷"/>
              <a:defRPr sz="1500" baseline="0">
                <a:solidFill>
                  <a:schemeClr val="bg2">
                    <a:lumMod val="25000"/>
                  </a:schemeClr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Google Shape;62;p7">
            <a:extLst>
              <a:ext uri="{FF2B5EF4-FFF2-40B4-BE49-F238E27FC236}">
                <a16:creationId xmlns:a16="http://schemas.microsoft.com/office/drawing/2014/main" id="{8B13E204-D66A-4256-9CF5-647EB143259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992544" y="1277576"/>
            <a:ext cx="237744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33363" lvl="0" indent="-192088" rtl="0">
              <a:spcBef>
                <a:spcPts val="600"/>
              </a:spcBef>
              <a:spcAft>
                <a:spcPts val="0"/>
              </a:spcAft>
              <a:buSzPts val="1200"/>
              <a:buChar char="▷"/>
              <a:defRPr sz="1500" baseline="0">
                <a:solidFill>
                  <a:schemeClr val="bg2">
                    <a:lumMod val="25000"/>
                  </a:schemeClr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996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12" y="356616"/>
            <a:ext cx="7315200" cy="82296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12FBC1-DC30-4D9A-87DD-66176C2932BC}"/>
              </a:ext>
            </a:extLst>
          </p:cNvPr>
          <p:cNvGrpSpPr/>
          <p:nvPr userDrawn="1"/>
        </p:nvGrpSpPr>
        <p:grpSpPr>
          <a:xfrm>
            <a:off x="0" y="5083910"/>
            <a:ext cx="9144012" cy="77100"/>
            <a:chOff x="0" y="5066325"/>
            <a:chExt cx="9144012" cy="77100"/>
          </a:xfrm>
        </p:grpSpPr>
        <p:sp>
          <p:nvSpPr>
            <p:cNvPr id="7" name="Google Shape;66;p8">
              <a:extLst>
                <a:ext uri="{FF2B5EF4-FFF2-40B4-BE49-F238E27FC236}">
                  <a16:creationId xmlns:a16="http://schemas.microsoft.com/office/drawing/2014/main" id="{DEDB8F6C-00B9-4D50-91CC-13A1FA0E6B89}"/>
                </a:ext>
              </a:extLst>
            </p:cNvPr>
            <p:cNvSpPr/>
            <p:nvPr/>
          </p:nvSpPr>
          <p:spPr>
            <a:xfrm>
              <a:off x="7356366" y="5066325"/>
              <a:ext cx="893700" cy="7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7;p8">
              <a:extLst>
                <a:ext uri="{FF2B5EF4-FFF2-40B4-BE49-F238E27FC236}">
                  <a16:creationId xmlns:a16="http://schemas.microsoft.com/office/drawing/2014/main" id="{6D70BC6E-CE9D-42A8-AAEB-4615DB4E3484}"/>
                </a:ext>
              </a:extLst>
            </p:cNvPr>
            <p:cNvSpPr/>
            <p:nvPr/>
          </p:nvSpPr>
          <p:spPr>
            <a:xfrm>
              <a:off x="8250312" y="5066325"/>
              <a:ext cx="893700" cy="7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8;p8">
              <a:extLst>
                <a:ext uri="{FF2B5EF4-FFF2-40B4-BE49-F238E27FC236}">
                  <a16:creationId xmlns:a16="http://schemas.microsoft.com/office/drawing/2014/main" id="{22F19260-3229-498F-83E9-11149A161151}"/>
                </a:ext>
              </a:extLst>
            </p:cNvPr>
            <p:cNvSpPr/>
            <p:nvPr/>
          </p:nvSpPr>
          <p:spPr>
            <a:xfrm>
              <a:off x="0" y="5066325"/>
              <a:ext cx="893700" cy="7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9;p8">
              <a:extLst>
                <a:ext uri="{FF2B5EF4-FFF2-40B4-BE49-F238E27FC236}">
                  <a16:creationId xmlns:a16="http://schemas.microsoft.com/office/drawing/2014/main" id="{0871950D-2685-4873-A666-27B2CBD86112}"/>
                </a:ext>
              </a:extLst>
            </p:cNvPr>
            <p:cNvSpPr/>
            <p:nvPr/>
          </p:nvSpPr>
          <p:spPr>
            <a:xfrm>
              <a:off x="893710" y="5066325"/>
              <a:ext cx="6462600" cy="7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Google Shape;34;p4">
            <a:extLst>
              <a:ext uri="{FF2B5EF4-FFF2-40B4-BE49-F238E27FC236}">
                <a16:creationId xmlns:a16="http://schemas.microsoft.com/office/drawing/2014/main" id="{164601A3-09DE-404A-B46A-373324E39CAB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52" y="4308820"/>
            <a:ext cx="640080" cy="6400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225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4;p9">
            <a:extLst>
              <a:ext uri="{FF2B5EF4-FFF2-40B4-BE49-F238E27FC236}">
                <a16:creationId xmlns:a16="http://schemas.microsoft.com/office/drawing/2014/main" id="{BDDB2F76-7881-4547-80D1-323973A9915E}"/>
              </a:ext>
            </a:extLst>
          </p:cNvPr>
          <p:cNvSpPr/>
          <p:nvPr userDrawn="1"/>
        </p:nvSpPr>
        <p:spPr>
          <a:xfrm>
            <a:off x="7356366" y="5083910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75;p9">
            <a:extLst>
              <a:ext uri="{FF2B5EF4-FFF2-40B4-BE49-F238E27FC236}">
                <a16:creationId xmlns:a16="http://schemas.microsoft.com/office/drawing/2014/main" id="{FDEF09EE-B1CC-41C1-ACBF-80E1586A7890}"/>
              </a:ext>
            </a:extLst>
          </p:cNvPr>
          <p:cNvSpPr/>
          <p:nvPr userDrawn="1"/>
        </p:nvSpPr>
        <p:spPr>
          <a:xfrm>
            <a:off x="8250312" y="5083910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6;p9">
            <a:extLst>
              <a:ext uri="{FF2B5EF4-FFF2-40B4-BE49-F238E27FC236}">
                <a16:creationId xmlns:a16="http://schemas.microsoft.com/office/drawing/2014/main" id="{F6B46269-00B4-47AA-ABC0-72283C372305}"/>
              </a:ext>
            </a:extLst>
          </p:cNvPr>
          <p:cNvSpPr/>
          <p:nvPr userDrawn="1"/>
        </p:nvSpPr>
        <p:spPr>
          <a:xfrm>
            <a:off x="0" y="5083910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77;p9">
            <a:extLst>
              <a:ext uri="{FF2B5EF4-FFF2-40B4-BE49-F238E27FC236}">
                <a16:creationId xmlns:a16="http://schemas.microsoft.com/office/drawing/2014/main" id="{73572BA6-E13E-42B9-93A2-58122A417BE9}"/>
              </a:ext>
            </a:extLst>
          </p:cNvPr>
          <p:cNvSpPr/>
          <p:nvPr userDrawn="1"/>
        </p:nvSpPr>
        <p:spPr>
          <a:xfrm>
            <a:off x="893710" y="5083910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78;p9">
            <a:extLst>
              <a:ext uri="{FF2B5EF4-FFF2-40B4-BE49-F238E27FC236}">
                <a16:creationId xmlns:a16="http://schemas.microsoft.com/office/drawing/2014/main" id="{DEC178D6-A0F6-4F59-83FE-25AE243622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10225" y="4649963"/>
            <a:ext cx="6462600" cy="35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Google Shape;34;p4">
            <a:extLst>
              <a:ext uri="{FF2B5EF4-FFF2-40B4-BE49-F238E27FC236}">
                <a16:creationId xmlns:a16="http://schemas.microsoft.com/office/drawing/2014/main" id="{53C68114-4081-467D-ACA1-2D134397C60F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52" y="4308820"/>
            <a:ext cx="640080" cy="6400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840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6112" y="356616"/>
            <a:ext cx="7315200" cy="859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112" y="1371600"/>
            <a:ext cx="7315200" cy="3277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custDataLst>
      <p:tags r:id="rId18"/>
    </p:custDataLst>
    <p:extLst>
      <p:ext uri="{BB962C8B-B14F-4D97-AF65-F5344CB8AC3E}">
        <p14:creationId xmlns:p14="http://schemas.microsoft.com/office/powerpoint/2010/main" val="416886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3" r:id="rId3"/>
    <p:sldLayoutId id="2147483673" r:id="rId4"/>
    <p:sldLayoutId id="2147483662" r:id="rId5"/>
    <p:sldLayoutId id="2147483664" r:id="rId6"/>
    <p:sldLayoutId id="2147483665" r:id="rId7"/>
    <p:sldLayoutId id="2147483666" r:id="rId8"/>
    <p:sldLayoutId id="2147483667" r:id="rId9"/>
    <p:sldLayoutId id="2147483674" r:id="rId10"/>
    <p:sldLayoutId id="2147483688" r:id="rId11"/>
    <p:sldLayoutId id="2147483675" r:id="rId12"/>
    <p:sldLayoutId id="2147483669" r:id="rId13"/>
    <p:sldLayoutId id="2147483668" r:id="rId14"/>
    <p:sldLayoutId id="2147483676" r:id="rId15"/>
    <p:sldLayoutId id="2147483679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6858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Montserrat" pitchFamily="2" charset="0"/>
        <a:buChar char="▷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342900" algn="l" defTabSz="6858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Montserrat" pitchFamily="2" charset="0"/>
        <a:buChar char="▷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8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9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>
            <a:spLocks noGrp="1"/>
          </p:cNvSpPr>
          <p:nvPr>
            <p:ph type="ctrTitle"/>
          </p:nvPr>
        </p:nvSpPr>
        <p:spPr>
          <a:xfrm>
            <a:off x="455444" y="2868727"/>
            <a:ext cx="8101960" cy="718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State Cooperative Contracts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1D865D-627E-469C-8CB2-5408C4F20ED7}"/>
              </a:ext>
            </a:extLst>
          </p:cNvPr>
          <p:cNvSpPr txBox="1"/>
          <p:nvPr/>
        </p:nvSpPr>
        <p:spPr>
          <a:xfrm>
            <a:off x="553915" y="3490512"/>
            <a:ext cx="645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971FF"/>
                </a:solidFill>
                <a:latin typeface="+mj-lt"/>
                <a:ea typeface="+mj-ea"/>
                <a:cs typeface="+mj-cs"/>
              </a:rPr>
              <a:t>Making a Best Value Decision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4ED0DF-5EC2-41CA-969E-257F7785E3C1}"/>
              </a:ext>
            </a:extLst>
          </p:cNvPr>
          <p:cNvSpPr txBox="1"/>
          <p:nvPr/>
        </p:nvSpPr>
        <p:spPr>
          <a:xfrm>
            <a:off x="8040414" y="25543"/>
            <a:ext cx="10300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Rev 01-2025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>
            <a:spLocks noGrp="1"/>
          </p:cNvSpPr>
          <p:nvPr>
            <p:ph type="title"/>
          </p:nvPr>
        </p:nvSpPr>
        <p:spPr>
          <a:xfrm>
            <a:off x="871268" y="158158"/>
            <a:ext cx="7897144" cy="857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-US" sz="3400" dirty="0"/>
              <a:t>Consider the Contract Terms</a:t>
            </a:r>
            <a:endParaRPr sz="3400" dirty="0"/>
          </a:p>
        </p:txBody>
      </p:sp>
      <p:sp>
        <p:nvSpPr>
          <p:cNvPr id="149" name="Google Shape;149;p18"/>
          <p:cNvSpPr txBox="1">
            <a:spLocks noGrp="1"/>
          </p:cNvSpPr>
          <p:nvPr>
            <p:ph type="body" idx="1"/>
          </p:nvPr>
        </p:nvSpPr>
        <p:spPr>
          <a:xfrm>
            <a:off x="952166" y="956334"/>
            <a:ext cx="4680219" cy="364509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-457200">
              <a:spcBef>
                <a:spcPts val="300"/>
              </a:spcBef>
              <a:buFont typeface="+mj-lt"/>
              <a:buAutoNum type="arabicPeriod"/>
            </a:pPr>
            <a:r>
              <a:rPr lang="en-US" sz="2200" dirty="0">
                <a:solidFill>
                  <a:schemeClr val="tx1">
                    <a:lumMod val="75000"/>
                  </a:schemeClr>
                </a:solidFill>
              </a:rPr>
              <a:t>Price</a:t>
            </a:r>
          </a:p>
          <a:p>
            <a:pPr indent="-457200">
              <a:spcBef>
                <a:spcPts val="300"/>
              </a:spcBef>
              <a:buFont typeface="+mj-lt"/>
              <a:buAutoNum type="arabicPeriod"/>
            </a:pPr>
            <a:r>
              <a:rPr lang="en-US" sz="2200" dirty="0">
                <a:solidFill>
                  <a:schemeClr val="tx1">
                    <a:lumMod val="75000"/>
                  </a:schemeClr>
                </a:solidFill>
              </a:rPr>
              <a:t>Quality</a:t>
            </a:r>
          </a:p>
          <a:p>
            <a:pPr indent="-457200">
              <a:spcBef>
                <a:spcPts val="300"/>
              </a:spcBef>
              <a:buFont typeface="+mj-lt"/>
              <a:buAutoNum type="arabicPeriod"/>
            </a:pPr>
            <a:r>
              <a:rPr lang="en-US" sz="2200" dirty="0">
                <a:solidFill>
                  <a:schemeClr val="tx1">
                    <a:lumMod val="75000"/>
                  </a:schemeClr>
                </a:solidFill>
              </a:rPr>
              <a:t>Terms and conditions </a:t>
            </a:r>
          </a:p>
          <a:p>
            <a:pPr indent="-457200">
              <a:spcBef>
                <a:spcPts val="300"/>
              </a:spcBef>
              <a:buFont typeface="+mj-lt"/>
              <a:buAutoNum type="arabicPeriod"/>
            </a:pPr>
            <a:r>
              <a:rPr lang="en-US" sz="2200" dirty="0">
                <a:solidFill>
                  <a:schemeClr val="tx1">
                    <a:lumMod val="75000"/>
                  </a:schemeClr>
                </a:solidFill>
              </a:rPr>
              <a:t>Maintenance agreement</a:t>
            </a:r>
          </a:p>
          <a:p>
            <a:pPr indent="-457200">
              <a:spcBef>
                <a:spcPts val="300"/>
              </a:spcBef>
              <a:buFont typeface="+mj-lt"/>
              <a:buAutoNum type="arabicPeriod"/>
            </a:pPr>
            <a:r>
              <a:rPr lang="en-US" sz="2200" dirty="0">
                <a:solidFill>
                  <a:schemeClr val="tx1">
                    <a:lumMod val="75000"/>
                  </a:schemeClr>
                </a:solidFill>
              </a:rPr>
              <a:t>Delivery costs</a:t>
            </a:r>
          </a:p>
          <a:p>
            <a:pPr indent="-457200">
              <a:spcBef>
                <a:spcPts val="300"/>
              </a:spcBef>
              <a:buFont typeface="+mj-lt"/>
              <a:buAutoNum type="arabicPeriod"/>
            </a:pPr>
            <a:r>
              <a:rPr lang="en-US" sz="2200" dirty="0">
                <a:solidFill>
                  <a:schemeClr val="tx1">
                    <a:lumMod val="75000"/>
                  </a:schemeClr>
                </a:solidFill>
              </a:rPr>
              <a:t>Shipping speed</a:t>
            </a:r>
          </a:p>
          <a:p>
            <a:pPr indent="-457200">
              <a:spcBef>
                <a:spcPts val="300"/>
              </a:spcBef>
              <a:buFont typeface="+mj-lt"/>
              <a:buAutoNum type="arabicPeriod"/>
            </a:pPr>
            <a:r>
              <a:rPr lang="en-US" sz="2200" dirty="0">
                <a:solidFill>
                  <a:schemeClr val="tx1">
                    <a:lumMod val="75000"/>
                  </a:schemeClr>
                </a:solidFill>
              </a:rPr>
              <a:t>Warranty</a:t>
            </a:r>
          </a:p>
          <a:p>
            <a:pPr indent="-457200">
              <a:spcBef>
                <a:spcPts val="300"/>
              </a:spcBef>
              <a:buFont typeface="+mj-lt"/>
              <a:buAutoNum type="arabicPeriod"/>
            </a:pPr>
            <a:r>
              <a:rPr lang="en-US" sz="2200" dirty="0">
                <a:solidFill>
                  <a:schemeClr val="tx1">
                    <a:lumMod val="75000"/>
                  </a:schemeClr>
                </a:solidFill>
              </a:rPr>
              <a:t>Mileage fees (service contracts)</a:t>
            </a:r>
          </a:p>
          <a:p>
            <a:pPr indent="-457200">
              <a:spcBef>
                <a:spcPts val="300"/>
              </a:spcBef>
              <a:buFont typeface="+mj-lt"/>
              <a:buAutoNum type="arabicPeriod"/>
            </a:pPr>
            <a:r>
              <a:rPr lang="en-US" sz="2200" dirty="0">
                <a:solidFill>
                  <a:schemeClr val="tx1">
                    <a:lumMod val="75000"/>
                  </a:schemeClr>
                </a:solidFill>
              </a:rPr>
              <a:t>Contractor performance</a:t>
            </a:r>
          </a:p>
        </p:txBody>
      </p:sp>
      <p:pic>
        <p:nvPicPr>
          <p:cNvPr id="4098" name="Picture 2" descr="Balancing act: Achieving harmony in your busy life">
            <a:extLst>
              <a:ext uri="{FF2B5EF4-FFF2-40B4-BE49-F238E27FC236}">
                <a16:creationId xmlns:a16="http://schemas.microsoft.com/office/drawing/2014/main" id="{406E873A-422B-4E57-9EF6-4A7EF17E6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840" y="1404528"/>
            <a:ext cx="4033329" cy="226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490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>
            <a:spLocks noGrp="1"/>
          </p:cNvSpPr>
          <p:nvPr>
            <p:ph sz="half" idx="2"/>
          </p:nvPr>
        </p:nvSpPr>
        <p:spPr>
          <a:xfrm>
            <a:off x="548640" y="754062"/>
            <a:ext cx="4023360" cy="3657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For each purchase, a public entity must weigh and balance the price, quality, and other terms of the contracts in the portfolio to determine which contract is the best value for the situation.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6" name="Picture 2" descr="Balancing act: Achieving harmony in your busy life">
            <a:extLst>
              <a:ext uri="{FF2B5EF4-FFF2-40B4-BE49-F238E27FC236}">
                <a16:creationId xmlns:a16="http://schemas.microsoft.com/office/drawing/2014/main" id="{9231106E-6F7F-44F4-9125-4E49BC426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840" y="1404528"/>
            <a:ext cx="4033329" cy="226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7804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est Value Images – Browse 47,077 Stock Photos, Vectors, and Video | Adobe  Stock">
            <a:extLst>
              <a:ext uri="{FF2B5EF4-FFF2-40B4-BE49-F238E27FC236}">
                <a16:creationId xmlns:a16="http://schemas.microsoft.com/office/drawing/2014/main" id="{3EC12767-860D-4259-A345-528B86188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1347">
            <a:off x="-43272" y="1316393"/>
            <a:ext cx="3104185" cy="219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1A4EF10-820C-4682-A8DA-DD5A12F5A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066" y="421789"/>
            <a:ext cx="5327243" cy="781357"/>
          </a:xfrm>
        </p:spPr>
        <p:txBody>
          <a:bodyPr>
            <a:normAutofit/>
          </a:bodyPr>
          <a:lstStyle/>
          <a:p>
            <a:r>
              <a:rPr lang="en-US" dirty="0"/>
              <a:t>Keep in mind: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E0753-3B2F-45AB-AF1C-A32EE8033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4205" y="1838625"/>
            <a:ext cx="5327243" cy="2560237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Is not always the lowest price</a:t>
            </a:r>
          </a:p>
          <a:p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Is different for each public entity</a:t>
            </a:r>
          </a:p>
          <a:p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Is based on a review of the price, quality of the product, and terms of the contract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6062EA-A2AD-4683-8244-B0743162EA57}"/>
              </a:ext>
            </a:extLst>
          </p:cNvPr>
          <p:cNvSpPr/>
          <p:nvPr/>
        </p:nvSpPr>
        <p:spPr>
          <a:xfrm>
            <a:off x="3414205" y="1131869"/>
            <a:ext cx="34883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chemeClr val="tx1">
                    <a:lumMod val="75000"/>
                  </a:schemeClr>
                </a:solidFill>
              </a:rPr>
              <a:t>a Best Value Decision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6413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61B24-FA3E-4AF3-B82A-5149CB536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3D722-6AC7-4A4B-8C40-427E7802B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8946" y="2944368"/>
            <a:ext cx="4897316" cy="950976"/>
          </a:xfrm>
        </p:spPr>
        <p:txBody>
          <a:bodyPr/>
          <a:lstStyle/>
          <a:p>
            <a:pPr algn="ctr"/>
            <a:r>
              <a:rPr lang="en-US" sz="1800" b="0" dirty="0"/>
              <a:t>801-957-7160</a:t>
            </a:r>
          </a:p>
          <a:p>
            <a:pPr algn="ctr"/>
            <a:r>
              <a:rPr lang="en-US" sz="1800" b="0" dirty="0"/>
              <a:t>purchasingcontracts@Utah.gov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002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FC35E-9D85-4FC8-9BF7-A0E780CD3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284" y="868330"/>
            <a:ext cx="3920702" cy="3035529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Division of Purchasing has completed the solicitation and contracting work to the state cooperative contracts (SCC) in place.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You reap the benefits.</a:t>
            </a:r>
          </a:p>
        </p:txBody>
      </p:sp>
      <p:pic>
        <p:nvPicPr>
          <p:cNvPr id="7172" name="Picture 4" descr="Associationology: New 401(k) Program — California Technology Council">
            <a:extLst>
              <a:ext uri="{FF2B5EF4-FFF2-40B4-BE49-F238E27FC236}">
                <a16:creationId xmlns:a16="http://schemas.microsoft.com/office/drawing/2014/main" id="{4668CA92-1CAA-42AC-904C-865912EB3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735" y="868330"/>
            <a:ext cx="4440877" cy="296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519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68D21-A66D-48A0-B30F-9952D5797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00" y="359936"/>
            <a:ext cx="7801726" cy="861105"/>
          </a:xfrm>
        </p:spPr>
        <p:txBody>
          <a:bodyPr/>
          <a:lstStyle/>
          <a:p>
            <a:r>
              <a:rPr lang="en-US" dirty="0"/>
              <a:t>Benefits of State Cooperative Contracts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FC35E-9D85-4FC8-9BF7-A0E780CD3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3" y="1280391"/>
            <a:ext cx="4054412" cy="3525398"/>
          </a:xfrm>
        </p:spPr>
        <p:txBody>
          <a:bodyPr/>
          <a:lstStyle/>
          <a:p>
            <a:pPr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Saves time on reoccurring solicitation for identical procurement items</a:t>
            </a:r>
          </a:p>
          <a:p>
            <a:pPr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Reduces staffing expense for public entities </a:t>
            </a:r>
          </a:p>
          <a:p>
            <a:pPr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Provides protection against procurement fraud 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6146" name="Picture 2" descr="It's Daylight Savings-Tips to Consider To Save Time and Money | Len The  Plumber">
            <a:extLst>
              <a:ext uri="{FF2B5EF4-FFF2-40B4-BE49-F238E27FC236}">
                <a16:creationId xmlns:a16="http://schemas.microsoft.com/office/drawing/2014/main" id="{2BB827AF-37EA-4E35-B63A-CB5681F1F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708" y="1638272"/>
            <a:ext cx="3847379" cy="256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984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>
            <a:spLocks noGrp="1"/>
          </p:cNvSpPr>
          <p:nvPr>
            <p:ph type="title"/>
          </p:nvPr>
        </p:nvSpPr>
        <p:spPr>
          <a:xfrm>
            <a:off x="871268" y="377964"/>
            <a:ext cx="7897144" cy="129006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-US" sz="3600" dirty="0"/>
              <a:t>State Cooperative Contracts </a:t>
            </a:r>
            <a:br>
              <a:rPr lang="en-US" sz="3600" dirty="0"/>
            </a:br>
            <a:r>
              <a:rPr lang="en-US" sz="3600" dirty="0"/>
              <a:t>Can Provide</a:t>
            </a:r>
            <a:endParaRPr dirty="0"/>
          </a:p>
        </p:txBody>
      </p:sp>
      <p:sp>
        <p:nvSpPr>
          <p:cNvPr id="149" name="Google Shape;149;p18"/>
          <p:cNvSpPr txBox="1">
            <a:spLocks noGrp="1"/>
          </p:cNvSpPr>
          <p:nvPr>
            <p:ph type="body" idx="1"/>
          </p:nvPr>
        </p:nvSpPr>
        <p:spPr>
          <a:xfrm>
            <a:off x="983068" y="1668024"/>
            <a:ext cx="6943500" cy="260503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Lower prices with collective purchasing power </a:t>
            </a:r>
          </a:p>
          <a:p>
            <a:pPr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Higher quality goods/services </a:t>
            </a:r>
          </a:p>
          <a:p>
            <a:pPr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Stronger contract terms and conditions </a:t>
            </a:r>
          </a:p>
          <a:p>
            <a:pPr indent="-457200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Better maintenance/service</a:t>
            </a:r>
          </a:p>
          <a:p>
            <a:pPr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Improved delivery terms </a:t>
            </a:r>
          </a:p>
          <a:p>
            <a:pPr indent="-457200">
              <a:buFont typeface="+mj-lt"/>
              <a:buAutoNum type="arabicPeriod"/>
            </a:pP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Consequences of Choice: The Final Step in Decision Making">
            <a:extLst>
              <a:ext uri="{FF2B5EF4-FFF2-40B4-BE49-F238E27FC236}">
                <a16:creationId xmlns:a16="http://schemas.microsoft.com/office/drawing/2014/main" id="{15E311CF-F1AB-4049-A041-FAAE3BC79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615" y="1176240"/>
            <a:ext cx="4921016" cy="281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449359-9E6C-43AA-B344-1DB82F7B6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38" y="903684"/>
            <a:ext cx="3328769" cy="3448511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State Cooperative Contracts are contained in portfolios which usually offer multiple contracts for the same types of items or services.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Which contract should you use?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8024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6FA51-E522-4DA2-8AD3-A7FD7711C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0" y="1007088"/>
            <a:ext cx="3383280" cy="3151548"/>
          </a:xfrm>
        </p:spPr>
        <p:txBody>
          <a:bodyPr anchor="ctr"/>
          <a:lstStyle/>
          <a:p>
            <a:pPr marL="114300" indent="0">
              <a:buNone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First, read the ordering instructions on the contract’s landing page. </a:t>
            </a:r>
          </a:p>
          <a:p>
            <a:pPr marL="114300" indent="0">
              <a:spcBef>
                <a:spcPts val="1200"/>
              </a:spcBef>
              <a:buNone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What do the instructions say must be done to make a purchase?</a:t>
            </a:r>
            <a:endParaRPr lang="en-US" dirty="0"/>
          </a:p>
        </p:txBody>
      </p:sp>
      <p:pic>
        <p:nvPicPr>
          <p:cNvPr id="1028" name="Picture 4" descr="Trouble Reading Your Computer Screen? | Geeks on Site">
            <a:extLst>
              <a:ext uri="{FF2B5EF4-FFF2-40B4-BE49-F238E27FC236}">
                <a16:creationId xmlns:a16="http://schemas.microsoft.com/office/drawing/2014/main" id="{BEBCEADC-63DB-456A-956F-C3F1394E3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46" y="1007088"/>
            <a:ext cx="4726353" cy="315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1077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989D9-7BC7-4B35-BC82-6BFC7C2A9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" y="822960"/>
            <a:ext cx="4114800" cy="3200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If ordering instructions state a quote or another secondary solicitation is required, you will have to get a quote or complete the required secondary solicitation process.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Award according to the ordering instructions.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E7F506-743A-48B8-AEED-433872CE4CF3}"/>
              </a:ext>
            </a:extLst>
          </p:cNvPr>
          <p:cNvGrpSpPr/>
          <p:nvPr/>
        </p:nvGrpSpPr>
        <p:grpSpPr>
          <a:xfrm>
            <a:off x="5029200" y="822960"/>
            <a:ext cx="3658941" cy="3200400"/>
            <a:chOff x="5070739" y="886896"/>
            <a:chExt cx="3658941" cy="32222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9186A2-A634-4360-8B12-092415EF6FAB}"/>
                </a:ext>
              </a:extLst>
            </p:cNvPr>
            <p:cNvSpPr/>
            <p:nvPr/>
          </p:nvSpPr>
          <p:spPr>
            <a:xfrm>
              <a:off x="5070739" y="886896"/>
              <a:ext cx="3658941" cy="322229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60CBA2-A2EF-499F-B969-747D2790488E}"/>
                </a:ext>
              </a:extLst>
            </p:cNvPr>
            <p:cNvSpPr/>
            <p:nvPr/>
          </p:nvSpPr>
          <p:spPr>
            <a:xfrm>
              <a:off x="5632797" y="1365993"/>
              <a:ext cx="2562045" cy="23111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AE69D2D-8DE0-4F04-975A-CB4819B7231B}"/>
                </a:ext>
              </a:extLst>
            </p:cNvPr>
            <p:cNvSpPr/>
            <p:nvPr/>
          </p:nvSpPr>
          <p:spPr>
            <a:xfrm rot="21325814">
              <a:off x="6485807" y="1264482"/>
              <a:ext cx="992300" cy="229708"/>
            </a:xfrm>
            <a:prstGeom prst="rect">
              <a:avLst/>
            </a:prstGeom>
            <a:solidFill>
              <a:srgbClr val="D9A86B"/>
            </a:solidFill>
            <a:ln>
              <a:solidFill>
                <a:srgbClr val="D6A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0A4259D-84EA-4E02-AE99-03EBFA715345}"/>
                </a:ext>
              </a:extLst>
            </p:cNvPr>
            <p:cNvSpPr/>
            <p:nvPr/>
          </p:nvSpPr>
          <p:spPr>
            <a:xfrm>
              <a:off x="6151243" y="1825316"/>
              <a:ext cx="574196" cy="923330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9525">
                    <a:solidFill>
                      <a:schemeClr val="tx1">
                        <a:lumMod val="75000"/>
                      </a:schemeClr>
                    </a:solidFill>
                    <a:prstDash val="solid"/>
                  </a:ln>
                  <a:solidFill>
                    <a:srgbClr val="BE5702"/>
                  </a:solidFill>
                </a:rPr>
                <a:t>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0F396A1-14B6-44EC-9B77-20B7F578A8FA}"/>
                </a:ext>
              </a:extLst>
            </p:cNvPr>
            <p:cNvSpPr/>
            <p:nvPr/>
          </p:nvSpPr>
          <p:spPr>
            <a:xfrm>
              <a:off x="6675429" y="1825316"/>
              <a:ext cx="50206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400" b="1" dirty="0">
                  <a:ln w="9525">
                    <a:solidFill>
                      <a:schemeClr val="tx1">
                        <a:lumMod val="75000"/>
                      </a:schemeClr>
                    </a:solidFill>
                    <a:prstDash val="solid"/>
                  </a:ln>
                  <a:solidFill>
                    <a:srgbClr val="7A9F5F"/>
                  </a:solidFill>
                </a:rPr>
                <a:t>F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B74C67-FAD5-4856-9080-32F7325D7039}"/>
                </a:ext>
              </a:extLst>
            </p:cNvPr>
            <p:cNvSpPr/>
            <p:nvPr/>
          </p:nvSpPr>
          <p:spPr>
            <a:xfrm>
              <a:off x="7061339" y="1825316"/>
              <a:ext cx="65915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400" b="1" dirty="0">
                  <a:ln w="9525">
                    <a:solidFill>
                      <a:schemeClr val="tx1">
                        <a:lumMod val="75000"/>
                      </a:schemeClr>
                    </a:solidFill>
                    <a:prstDash val="solid"/>
                  </a:ln>
                  <a:solidFill>
                    <a:srgbClr val="00518E"/>
                  </a:solidFill>
                </a:rPr>
                <a:t>Q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8373A6-F582-40CD-B162-5E9CB4BB79AE}"/>
                </a:ext>
              </a:extLst>
            </p:cNvPr>
            <p:cNvSpPr txBox="1"/>
            <p:nvPr/>
          </p:nvSpPr>
          <p:spPr>
            <a:xfrm>
              <a:off x="5824015" y="2748646"/>
              <a:ext cx="2309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Request for Quotation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02003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34FB03E-A732-4EFE-A24F-A487885DCE52}"/>
              </a:ext>
            </a:extLst>
          </p:cNvPr>
          <p:cNvGrpSpPr/>
          <p:nvPr/>
        </p:nvGrpSpPr>
        <p:grpSpPr>
          <a:xfrm>
            <a:off x="5029200" y="822960"/>
            <a:ext cx="3658941" cy="3222298"/>
            <a:chOff x="5137003" y="1059175"/>
            <a:chExt cx="3658941" cy="32222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9186A2-A634-4360-8B12-092415EF6FAB}"/>
                </a:ext>
              </a:extLst>
            </p:cNvPr>
            <p:cNvSpPr/>
            <p:nvPr/>
          </p:nvSpPr>
          <p:spPr>
            <a:xfrm>
              <a:off x="5137003" y="1059175"/>
              <a:ext cx="3658941" cy="322229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60CBA2-A2EF-499F-B969-747D2790488E}"/>
                </a:ext>
              </a:extLst>
            </p:cNvPr>
            <p:cNvSpPr/>
            <p:nvPr/>
          </p:nvSpPr>
          <p:spPr>
            <a:xfrm>
              <a:off x="5699061" y="1538272"/>
              <a:ext cx="2562045" cy="23111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AE69D2D-8DE0-4F04-975A-CB4819B7231B}"/>
                </a:ext>
              </a:extLst>
            </p:cNvPr>
            <p:cNvSpPr/>
            <p:nvPr/>
          </p:nvSpPr>
          <p:spPr>
            <a:xfrm rot="21325814">
              <a:off x="6552071" y="1436761"/>
              <a:ext cx="992300" cy="229708"/>
            </a:xfrm>
            <a:prstGeom prst="rect">
              <a:avLst/>
            </a:prstGeom>
            <a:solidFill>
              <a:srgbClr val="D9A86B"/>
            </a:solidFill>
            <a:ln>
              <a:solidFill>
                <a:srgbClr val="D6A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0A4259D-84EA-4E02-AE99-03EBFA715345}"/>
                </a:ext>
              </a:extLst>
            </p:cNvPr>
            <p:cNvSpPr/>
            <p:nvPr/>
          </p:nvSpPr>
          <p:spPr>
            <a:xfrm>
              <a:off x="5785086" y="2008604"/>
              <a:ext cx="2526269" cy="1323439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9525">
                    <a:solidFill>
                      <a:schemeClr val="tx1">
                        <a:lumMod val="75000"/>
                      </a:schemeClr>
                    </a:solidFill>
                    <a:prstDash val="solid"/>
                  </a:ln>
                  <a:solidFill>
                    <a:srgbClr val="BE5702"/>
                  </a:solidFill>
                </a:rPr>
                <a:t>Best </a:t>
              </a:r>
              <a:r>
                <a:rPr lang="en-US" sz="4000" b="1" cap="none" spc="0" dirty="0">
                  <a:ln w="9525">
                    <a:solidFill>
                      <a:schemeClr val="tx1">
                        <a:lumMod val="75000"/>
                      </a:schemeClr>
                    </a:solidFill>
                    <a:prstDash val="solid"/>
                  </a:ln>
                  <a:solidFill>
                    <a:srgbClr val="7A9F5F"/>
                  </a:solidFill>
                </a:rPr>
                <a:t>Value</a:t>
              </a:r>
              <a:r>
                <a:rPr lang="en-US" sz="4000" b="1" cap="none" spc="0" dirty="0">
                  <a:ln w="9525">
                    <a:solidFill>
                      <a:schemeClr val="tx1">
                        <a:lumMod val="75000"/>
                      </a:schemeClr>
                    </a:solidFill>
                    <a:prstDash val="solid"/>
                  </a:ln>
                  <a:solidFill>
                    <a:srgbClr val="BE5702"/>
                  </a:solidFill>
                </a:rPr>
                <a:t> </a:t>
              </a:r>
            </a:p>
            <a:p>
              <a:pPr algn="ctr"/>
              <a:r>
                <a:rPr lang="en-US" sz="4000" b="1" cap="none" spc="0" dirty="0">
                  <a:ln w="9525">
                    <a:solidFill>
                      <a:schemeClr val="tx1">
                        <a:lumMod val="75000"/>
                      </a:schemeClr>
                    </a:solidFill>
                    <a:prstDash val="solid"/>
                  </a:ln>
                  <a:solidFill>
                    <a:srgbClr val="00518E"/>
                  </a:solidFill>
                </a:rPr>
                <a:t>Decision</a:t>
              </a:r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70980-5634-45D9-B53B-83E5BB2DE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" y="677006"/>
            <a:ext cx="4206240" cy="352571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If the ordering instructions do not state that a secondary solicitation process is required, then the end user makes a best value decision.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Most State Cooperative Contracts allow the end user to make a best value decision.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7089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34FB03E-A732-4EFE-A24F-A487885DCE52}"/>
              </a:ext>
            </a:extLst>
          </p:cNvPr>
          <p:cNvGrpSpPr/>
          <p:nvPr/>
        </p:nvGrpSpPr>
        <p:grpSpPr>
          <a:xfrm>
            <a:off x="5029200" y="822960"/>
            <a:ext cx="3658941" cy="3222298"/>
            <a:chOff x="5137003" y="1059175"/>
            <a:chExt cx="3658941" cy="32222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9186A2-A634-4360-8B12-092415EF6FAB}"/>
                </a:ext>
              </a:extLst>
            </p:cNvPr>
            <p:cNvSpPr/>
            <p:nvPr/>
          </p:nvSpPr>
          <p:spPr>
            <a:xfrm>
              <a:off x="5137003" y="1059175"/>
              <a:ext cx="3658941" cy="322229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60CBA2-A2EF-499F-B969-747D2790488E}"/>
                </a:ext>
              </a:extLst>
            </p:cNvPr>
            <p:cNvSpPr/>
            <p:nvPr/>
          </p:nvSpPr>
          <p:spPr>
            <a:xfrm>
              <a:off x="5699061" y="1538272"/>
              <a:ext cx="2562045" cy="23111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AE69D2D-8DE0-4F04-975A-CB4819B7231B}"/>
                </a:ext>
              </a:extLst>
            </p:cNvPr>
            <p:cNvSpPr/>
            <p:nvPr/>
          </p:nvSpPr>
          <p:spPr>
            <a:xfrm rot="21325814">
              <a:off x="6552071" y="1436761"/>
              <a:ext cx="992300" cy="229708"/>
            </a:xfrm>
            <a:prstGeom prst="rect">
              <a:avLst/>
            </a:prstGeom>
            <a:solidFill>
              <a:srgbClr val="D9A86B"/>
            </a:solidFill>
            <a:ln>
              <a:solidFill>
                <a:srgbClr val="D6A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0A4259D-84EA-4E02-AE99-03EBFA715345}"/>
                </a:ext>
              </a:extLst>
            </p:cNvPr>
            <p:cNvSpPr/>
            <p:nvPr/>
          </p:nvSpPr>
          <p:spPr>
            <a:xfrm>
              <a:off x="5785086" y="2008604"/>
              <a:ext cx="2526269" cy="1323439"/>
            </a:xfrm>
            <a:prstGeom prst="rect">
              <a:avLst/>
            </a:prstGeom>
            <a:noFill/>
            <a:effectLst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9525">
                    <a:solidFill>
                      <a:schemeClr val="tx1">
                        <a:lumMod val="75000"/>
                      </a:schemeClr>
                    </a:solidFill>
                    <a:prstDash val="solid"/>
                  </a:ln>
                  <a:solidFill>
                    <a:srgbClr val="BE5702"/>
                  </a:solidFill>
                </a:rPr>
                <a:t>Best </a:t>
              </a:r>
              <a:r>
                <a:rPr lang="en-US" sz="4000" b="1" cap="none" spc="0" dirty="0">
                  <a:ln w="9525">
                    <a:solidFill>
                      <a:schemeClr val="tx1">
                        <a:lumMod val="75000"/>
                      </a:schemeClr>
                    </a:solidFill>
                    <a:prstDash val="solid"/>
                  </a:ln>
                  <a:solidFill>
                    <a:srgbClr val="7A9F5F"/>
                  </a:solidFill>
                </a:rPr>
                <a:t>Value</a:t>
              </a:r>
              <a:r>
                <a:rPr lang="en-US" sz="4000" b="1" cap="none" spc="0" dirty="0">
                  <a:ln w="9525">
                    <a:solidFill>
                      <a:schemeClr val="tx1">
                        <a:lumMod val="75000"/>
                      </a:schemeClr>
                    </a:solidFill>
                    <a:prstDash val="solid"/>
                  </a:ln>
                  <a:solidFill>
                    <a:srgbClr val="BE5702"/>
                  </a:solidFill>
                </a:rPr>
                <a:t> </a:t>
              </a:r>
            </a:p>
            <a:p>
              <a:pPr algn="ctr"/>
              <a:r>
                <a:rPr lang="en-US" sz="4000" b="1" cap="none" spc="0" dirty="0">
                  <a:ln w="9525">
                    <a:solidFill>
                      <a:schemeClr val="tx1">
                        <a:lumMod val="75000"/>
                      </a:schemeClr>
                    </a:solidFill>
                    <a:prstDash val="solid"/>
                  </a:ln>
                  <a:solidFill>
                    <a:srgbClr val="00518E"/>
                  </a:solidFill>
                </a:rPr>
                <a:t>Decision</a:t>
              </a:r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70980-5634-45D9-B53B-83E5BB2DE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" y="822960"/>
            <a:ext cx="4206240" cy="322229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A best value decision is a purchasing method that considers factors beyond cost of the items being purchased.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05706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VuidXoB1"/>
  <p:tag name="ARTICULATE_SLIDE_COUNT" val="1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DGO">
      <a:dk1>
        <a:srgbClr val="646464"/>
      </a:dk1>
      <a:lt1>
        <a:srgbClr val="FFFFFF"/>
      </a:lt1>
      <a:dk2>
        <a:srgbClr val="5971FF"/>
      </a:dk2>
      <a:lt2>
        <a:srgbClr val="E6E6E6"/>
      </a:lt2>
      <a:accent1>
        <a:srgbClr val="8252FF"/>
      </a:accent1>
      <a:accent2>
        <a:srgbClr val="6BBAFC"/>
      </a:accent2>
      <a:accent3>
        <a:srgbClr val="C72900"/>
      </a:accent3>
      <a:accent4>
        <a:srgbClr val="EF8300"/>
      </a:accent4>
      <a:accent5>
        <a:srgbClr val="5971FF"/>
      </a:accent5>
      <a:accent6>
        <a:srgbClr val="707070"/>
      </a:accent6>
      <a:hlink>
        <a:srgbClr val="5971FF"/>
      </a:hlink>
      <a:folHlink>
        <a:srgbClr val="6611CC"/>
      </a:folHlink>
    </a:clrScheme>
    <a:fontScheme name="Custom 3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al" id="{DA901F11-A83A-44CA-A37B-A3FD4E07ACC3}" vid="{83E2BCEF-4A94-4475-B563-8995715FA0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Gov Ops Slide Template_Works as Template_Calibri</Template>
  <TotalTime>467</TotalTime>
  <Words>364</Words>
  <Application>Microsoft Office PowerPoint</Application>
  <PresentationFormat>Custom</PresentationFormat>
  <Paragraphs>58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Montserrat</vt:lpstr>
      <vt:lpstr>Office Theme</vt:lpstr>
      <vt:lpstr>State Cooperative Contracts</vt:lpstr>
      <vt:lpstr>PowerPoint Presentation</vt:lpstr>
      <vt:lpstr>Benefits of State Cooperative Contracts</vt:lpstr>
      <vt:lpstr>State Cooperative Contracts  Can Provide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Consider the Contract Terms</vt:lpstr>
      <vt:lpstr>PowerPoint Presentation</vt:lpstr>
      <vt:lpstr>Keep in mind: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Tara Eutsler</dc:creator>
  <cp:lastModifiedBy>Tara Eutsler</cp:lastModifiedBy>
  <cp:revision>76</cp:revision>
  <dcterms:created xsi:type="dcterms:W3CDTF">2024-12-26T15:49:59Z</dcterms:created>
  <dcterms:modified xsi:type="dcterms:W3CDTF">2025-01-30T14:03:23Z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CE722DBD-79D1-478F-9676-871B9065EDC1</vt:lpwstr>
  </property>
  <property fmtid="{D5CDD505-2E9C-101B-9397-08002B2CF9AE}" pid="3" name="ArticulatePath">
    <vt:lpwstr>Presentation3</vt:lpwstr>
  </property>
</Properties>
</file>