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FA4"/>
    <a:srgbClr val="203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7062" cy="6866467"/>
            <a:chOff x="0" y="-8467"/>
            <a:chExt cx="12197062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115FA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3367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47237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367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15FA4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066" y="290091"/>
            <a:ext cx="1877656" cy="933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 userDrawn="1"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 userDrawn="1"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3367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 userDrawn="1"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367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15FA4">
                <a:alpha val="65882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115FA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066" y="142680"/>
            <a:ext cx="1877656" cy="933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826" y="1828800"/>
            <a:ext cx="9421584" cy="1445623"/>
          </a:xfrm>
        </p:spPr>
        <p:txBody>
          <a:bodyPr/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SETTING UP YOUR SCIQUEST ACCOUNT</a:t>
            </a:r>
            <a:endParaRPr lang="en-US" sz="2800" dirty="0"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6640645" y="3274423"/>
            <a:ext cx="3368765" cy="3668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2"/>
                </a:solidFill>
                <a:latin typeface="Gill Sans MT" panose="020B0502020104020203" pitchFamily="34" charset="0"/>
              </a:rPr>
              <a:t>UPDATED FEBRUARY </a:t>
            </a:r>
            <a:r>
              <a:rPr lang="en-US" sz="2000" dirty="0" smtClean="0">
                <a:solidFill>
                  <a:schemeClr val="accent2"/>
                </a:solidFill>
                <a:latin typeface="Gill Sans MT" panose="020B0502020104020203" pitchFamily="34" charset="0"/>
              </a:rPr>
              <a:t>4, </a:t>
            </a:r>
            <a:r>
              <a:rPr lang="en-US" sz="2000" dirty="0" smtClean="0">
                <a:solidFill>
                  <a:schemeClr val="accent2"/>
                </a:solidFill>
                <a:latin typeface="Gill Sans MT" panose="020B0502020104020203" pitchFamily="34" charset="0"/>
              </a:rPr>
              <a:t>2021</a:t>
            </a:r>
            <a:endParaRPr lang="en-US" sz="2000" dirty="0">
              <a:solidFill>
                <a:schemeClr val="accent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3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CHANGING YOUR PASSWORD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613" y="1120893"/>
            <a:ext cx="9633857" cy="15733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654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1: Go to the top right of the screen, you will see your name. Click on the small white down arrow beside your name.</a:t>
            </a:r>
          </a:p>
          <a:p>
            <a:pPr marL="7654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2: Click on View My Profile</a:t>
            </a:r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688093" y="2628898"/>
            <a:ext cx="7374264" cy="40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1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CHANGING YOUR PASSWORD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4300" y="1120894"/>
            <a:ext cx="9535886" cy="1165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9369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3: In the left hand menu click on Update Security Settings, then Change Password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2"/>
          <a:srcRect l="3490" t="8173" r="5281" b="4685"/>
          <a:stretch/>
        </p:blipFill>
        <p:spPr>
          <a:xfrm>
            <a:off x="881741" y="2041072"/>
            <a:ext cx="8343274" cy="449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2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CHANGING YOUR PASSWORD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6957" y="1120894"/>
            <a:ext cx="9356271" cy="5936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654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4: Type in your old password which is password then enter your new password twice.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Content Placeholder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00514" y="2114852"/>
            <a:ext cx="6027058" cy="453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9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SECURITY QUESTION AND ANSWER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1120893"/>
            <a:ext cx="9960429" cy="6752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654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5: Click on Change Security Question or Answer. There are several questions in the drop down box you can select from. Ensure your Answer and Confirm Answer match. **Setting this up will allow you to reset your own password if you happen to forget it.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Picture 16"/>
          <p:cNvPicPr/>
          <p:nvPr/>
        </p:nvPicPr>
        <p:blipFill rotWithShape="1">
          <a:blip r:embed="rId2"/>
          <a:srcRect l="13213" t="18167" r="17296" b="25423"/>
          <a:stretch/>
        </p:blipFill>
        <p:spPr>
          <a:xfrm>
            <a:off x="1812470" y="3057725"/>
            <a:ext cx="5780315" cy="341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42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SET MY HOME PAGE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1120894"/>
            <a:ext cx="9470571" cy="1165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225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6: Go back up to your name in the top right and select Set My Home Page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Picture 23"/>
          <p:cNvPicPr/>
          <p:nvPr/>
        </p:nvPicPr>
        <p:blipFill rotWithShape="1">
          <a:blip r:embed="rId2"/>
          <a:srcRect l="8063" t="13250" r="11263" b="14811"/>
          <a:stretch/>
        </p:blipFill>
        <p:spPr>
          <a:xfrm>
            <a:off x="1469571" y="1899839"/>
            <a:ext cx="7119258" cy="462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8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SET MY HOME PAGE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120894"/>
            <a:ext cx="9470571" cy="1165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082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7: Select the Option that says “Default Dashboard”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Picture 15"/>
          <p:cNvPicPr/>
          <p:nvPr/>
        </p:nvPicPr>
        <p:blipFill rotWithShape="1">
          <a:blip r:embed="rId2"/>
          <a:srcRect r="7658" b="7611"/>
          <a:stretch/>
        </p:blipFill>
        <p:spPr>
          <a:xfrm>
            <a:off x="1185465" y="1776246"/>
            <a:ext cx="7382798" cy="483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0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77334" y="495297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DEFAULT DASHBOARD NAVIGATION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7334" y="1006591"/>
            <a:ext cx="9283095" cy="1328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082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2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8: </a:t>
            </a: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Select the Option that says “Default Dashboard”</a:t>
            </a:r>
          </a:p>
          <a:p>
            <a:pPr marL="3082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is where you will see and navigate yours and your entity’s sourcing </a:t>
            </a:r>
            <a:r>
              <a:rPr lang="en-US" sz="2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events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557" y="1981928"/>
            <a:ext cx="7428186" cy="45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6627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15FA4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115FA4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36340</TotalTime>
  <Words>215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Gill Sans MT</vt:lpstr>
      <vt:lpstr>Segoe UI</vt:lpstr>
      <vt:lpstr>Trebuchet MS</vt:lpstr>
      <vt:lpstr>Wingdings 3</vt:lpstr>
      <vt:lpstr>Facet</vt:lpstr>
      <vt:lpstr>SETTING UP YOUR SCIQUEST ACCOUNT</vt:lpstr>
      <vt:lpstr>CHANGING YOUR PASSWORD</vt:lpstr>
      <vt:lpstr>CHANGING YOUR PASSWORD</vt:lpstr>
      <vt:lpstr>CHANGING YOUR PASSWORD</vt:lpstr>
      <vt:lpstr>SECURITY QUESTION AND ANSWER</vt:lpstr>
      <vt:lpstr>SET MY HOME PAGE</vt:lpstr>
      <vt:lpstr>SET MY HOME PAGE</vt:lpstr>
      <vt:lpstr>DEFAULT DASHBOARD NAVIGATION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Jessika Huhnke</dc:creator>
  <cp:lastModifiedBy>Jessika Huhnke</cp:lastModifiedBy>
  <cp:revision>41</cp:revision>
  <dcterms:created xsi:type="dcterms:W3CDTF">2018-10-19T15:34:40Z</dcterms:created>
  <dcterms:modified xsi:type="dcterms:W3CDTF">2021-02-05T16:35:26Z</dcterms:modified>
</cp:coreProperties>
</file>