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76" r:id="rId4"/>
    <p:sldId id="277" r:id="rId5"/>
    <p:sldId id="278" r:id="rId6"/>
    <p:sldId id="279" r:id="rId7"/>
    <p:sldId id="280" r:id="rId8"/>
    <p:sldId id="281" r:id="rId9"/>
    <p:sldId id="282" r:id="rId10"/>
    <p:sldId id="283" r:id="rId11"/>
    <p:sldId id="284" r:id="rId12"/>
    <p:sldId id="285" r:id="rId13"/>
    <p:sldId id="269" r:id="rId14"/>
  </p:sldIdLst>
  <p:sldSz cx="9144000" cy="5165725"/>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070"/>
    <a:srgbClr val="597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149" d="100"/>
          <a:sy n="149" d="100"/>
        </p:scale>
        <p:origin x="54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5E2A6-158F-4A9F-986B-F15B94C31CA6}" type="datetimeFigureOut">
              <a:rPr lang="en-US" smtClean="0"/>
              <a:t>9/18/2024</a:t>
            </a:fld>
            <a:endParaRPr lang="en-US"/>
          </a:p>
        </p:txBody>
      </p:sp>
      <p:sp>
        <p:nvSpPr>
          <p:cNvPr id="4" name="Slide Image Placeholder 3"/>
          <p:cNvSpPr>
            <a:spLocks noGrp="1" noRot="1" noChangeAspect="1"/>
          </p:cNvSpPr>
          <p:nvPr>
            <p:ph type="sldImg" idx="2"/>
          </p:nvPr>
        </p:nvSpPr>
        <p:spPr>
          <a:xfrm>
            <a:off x="696913" y="1143000"/>
            <a:ext cx="54641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28EE0-3E2D-4F55-A66B-816D2F753415}" type="slidenum">
              <a:rPr lang="en-US" smtClean="0"/>
              <a:t>‹#›</a:t>
            </a:fld>
            <a:endParaRPr lang="en-US"/>
          </a:p>
        </p:txBody>
      </p:sp>
    </p:spTree>
    <p:extLst>
      <p:ext uri="{BB962C8B-B14F-4D97-AF65-F5344CB8AC3E}">
        <p14:creationId xmlns:p14="http://schemas.microsoft.com/office/powerpoint/2010/main" val="1764087589"/>
      </p:ext>
    </p:extLst>
  </p:cSld>
  <p:clrMap bg1="lt1" tx1="dk1" bg2="lt2" tx2="dk2" accent1="accent1" accent2="accent2" accent3="accent3" accent4="accent4" accent5="accent5" accent6="accent6" hlink="hlink" folHlink="folHlink"/>
  <p:notesStyle>
    <a:lvl1pPr marL="0" algn="l" defTabSz="686806" rtl="0" eaLnBrk="1" latinLnBrk="0" hangingPunct="1">
      <a:defRPr sz="901" kern="1200">
        <a:solidFill>
          <a:schemeClr val="tx1"/>
        </a:solidFill>
        <a:latin typeface="+mn-lt"/>
        <a:ea typeface="+mn-ea"/>
        <a:cs typeface="+mn-cs"/>
      </a:defRPr>
    </a:lvl1pPr>
    <a:lvl2pPr marL="343403" algn="l" defTabSz="686806" rtl="0" eaLnBrk="1" latinLnBrk="0" hangingPunct="1">
      <a:defRPr sz="901" kern="1200">
        <a:solidFill>
          <a:schemeClr val="tx1"/>
        </a:solidFill>
        <a:latin typeface="+mn-lt"/>
        <a:ea typeface="+mn-ea"/>
        <a:cs typeface="+mn-cs"/>
      </a:defRPr>
    </a:lvl2pPr>
    <a:lvl3pPr marL="686806" algn="l" defTabSz="686806" rtl="0" eaLnBrk="1" latinLnBrk="0" hangingPunct="1">
      <a:defRPr sz="901" kern="1200">
        <a:solidFill>
          <a:schemeClr val="tx1"/>
        </a:solidFill>
        <a:latin typeface="+mn-lt"/>
        <a:ea typeface="+mn-ea"/>
        <a:cs typeface="+mn-cs"/>
      </a:defRPr>
    </a:lvl3pPr>
    <a:lvl4pPr marL="1030209" algn="l" defTabSz="686806" rtl="0" eaLnBrk="1" latinLnBrk="0" hangingPunct="1">
      <a:defRPr sz="901" kern="1200">
        <a:solidFill>
          <a:schemeClr val="tx1"/>
        </a:solidFill>
        <a:latin typeface="+mn-lt"/>
        <a:ea typeface="+mn-ea"/>
        <a:cs typeface="+mn-cs"/>
      </a:defRPr>
    </a:lvl4pPr>
    <a:lvl5pPr marL="1373612" algn="l" defTabSz="686806" rtl="0" eaLnBrk="1" latinLnBrk="0" hangingPunct="1">
      <a:defRPr sz="901" kern="1200">
        <a:solidFill>
          <a:schemeClr val="tx1"/>
        </a:solidFill>
        <a:latin typeface="+mn-lt"/>
        <a:ea typeface="+mn-ea"/>
        <a:cs typeface="+mn-cs"/>
      </a:defRPr>
    </a:lvl5pPr>
    <a:lvl6pPr marL="1717015" algn="l" defTabSz="686806" rtl="0" eaLnBrk="1" latinLnBrk="0" hangingPunct="1">
      <a:defRPr sz="901" kern="1200">
        <a:solidFill>
          <a:schemeClr val="tx1"/>
        </a:solidFill>
        <a:latin typeface="+mn-lt"/>
        <a:ea typeface="+mn-ea"/>
        <a:cs typeface="+mn-cs"/>
      </a:defRPr>
    </a:lvl6pPr>
    <a:lvl7pPr marL="2060418" algn="l" defTabSz="686806" rtl="0" eaLnBrk="1" latinLnBrk="0" hangingPunct="1">
      <a:defRPr sz="901" kern="1200">
        <a:solidFill>
          <a:schemeClr val="tx1"/>
        </a:solidFill>
        <a:latin typeface="+mn-lt"/>
        <a:ea typeface="+mn-ea"/>
        <a:cs typeface="+mn-cs"/>
      </a:defRPr>
    </a:lvl7pPr>
    <a:lvl8pPr marL="2403820" algn="l" defTabSz="686806" rtl="0" eaLnBrk="1" latinLnBrk="0" hangingPunct="1">
      <a:defRPr sz="901" kern="1200">
        <a:solidFill>
          <a:schemeClr val="tx1"/>
        </a:solidFill>
        <a:latin typeface="+mn-lt"/>
        <a:ea typeface="+mn-ea"/>
        <a:cs typeface="+mn-cs"/>
      </a:defRPr>
    </a:lvl8pPr>
    <a:lvl9pPr marL="2747223" algn="l" defTabSz="686806" rtl="0" eaLnBrk="1" latinLnBrk="0" hangingPunct="1">
      <a:defRPr sz="9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0:notes"/>
          <p:cNvSpPr>
            <a:spLocks noGrp="1" noRot="1" noChangeAspect="1"/>
          </p:cNvSpPr>
          <p:nvPr>
            <p:ph type="sldImg" idx="2"/>
          </p:nvPr>
        </p:nvSpPr>
        <p:spPr>
          <a:xfrm>
            <a:off x="393700" y="685800"/>
            <a:ext cx="60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29:notes"/>
          <p:cNvSpPr>
            <a:spLocks noGrp="1" noRot="1" noChangeAspect="1"/>
          </p:cNvSpPr>
          <p:nvPr>
            <p:ph type="sldImg" idx="2"/>
          </p:nvPr>
        </p:nvSpPr>
        <p:spPr>
          <a:xfrm>
            <a:off x="393700" y="685800"/>
            <a:ext cx="60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7681c2952_0_123:notes"/>
          <p:cNvSpPr>
            <a:spLocks noGrp="1" noRot="1" noChangeAspect="1"/>
          </p:cNvSpPr>
          <p:nvPr>
            <p:ph type="sldImg" idx="2"/>
          </p:nvPr>
        </p:nvSpPr>
        <p:spPr>
          <a:xfrm>
            <a:off x="393700" y="685800"/>
            <a:ext cx="60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e7681c295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Large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9224" y="2761488"/>
            <a:ext cx="6739128" cy="731520"/>
          </a:xfrm>
        </p:spPr>
        <p:txBody>
          <a:bodyPr anchor="b">
            <a:normAutofit/>
          </a:bodyPr>
          <a:lstStyle>
            <a:lvl1pPr algn="l">
              <a:defRPr sz="3700">
                <a:solidFill>
                  <a:srgbClr val="5971FF"/>
                </a:solidFill>
              </a:defRPr>
            </a:lvl1pPr>
          </a:lstStyle>
          <a:p>
            <a:r>
              <a:rPr lang="en-US" dirty="0"/>
              <a:t>Click to add title</a:t>
            </a:r>
          </a:p>
        </p:txBody>
      </p:sp>
      <p:sp>
        <p:nvSpPr>
          <p:cNvPr id="3" name="Subtitle 2"/>
          <p:cNvSpPr>
            <a:spLocks noGrp="1"/>
          </p:cNvSpPr>
          <p:nvPr>
            <p:ph type="subTitle" idx="1" hasCustomPrompt="1"/>
          </p:nvPr>
        </p:nvSpPr>
        <p:spPr>
          <a:xfrm>
            <a:off x="3319272" y="3611880"/>
            <a:ext cx="4069080" cy="914400"/>
          </a:xfrm>
        </p:spPr>
        <p:txBody>
          <a:bodyPr>
            <a:normAutofit/>
          </a:bodyPr>
          <a:lstStyle>
            <a:lvl1pPr marL="0" indent="0" algn="r">
              <a:spcBef>
                <a:spcPts val="0"/>
              </a:spcBef>
              <a:buNone/>
              <a:defRPr sz="1400" b="1">
                <a:solidFill>
                  <a:srgbClr val="707070"/>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a:t>
            </a:r>
          </a:p>
          <a:p>
            <a:r>
              <a:rPr lang="en-US" dirty="0"/>
              <a:t>Title</a:t>
            </a:r>
          </a:p>
          <a:p>
            <a:r>
              <a:rPr lang="en-US" dirty="0"/>
              <a:t>Date</a:t>
            </a:r>
          </a:p>
        </p:txBody>
      </p:sp>
      <p:grpSp>
        <p:nvGrpSpPr>
          <p:cNvPr id="7" name="Group 6">
            <a:extLst>
              <a:ext uri="{FF2B5EF4-FFF2-40B4-BE49-F238E27FC236}">
                <a16:creationId xmlns:a16="http://schemas.microsoft.com/office/drawing/2014/main" id="{6F1A83E8-89DA-4957-8D5D-F896CF94A06C}"/>
              </a:ext>
            </a:extLst>
          </p:cNvPr>
          <p:cNvGrpSpPr/>
          <p:nvPr userDrawn="1"/>
        </p:nvGrpSpPr>
        <p:grpSpPr>
          <a:xfrm>
            <a:off x="-1" y="2533163"/>
            <a:ext cx="7381662" cy="77100"/>
            <a:chOff x="-1" y="2533163"/>
            <a:chExt cx="7381662" cy="77100"/>
          </a:xfrm>
        </p:grpSpPr>
        <p:sp>
          <p:nvSpPr>
            <p:cNvPr id="8" name="Google Shape;11;p2">
              <a:extLst>
                <a:ext uri="{FF2B5EF4-FFF2-40B4-BE49-F238E27FC236}">
                  <a16:creationId xmlns:a16="http://schemas.microsoft.com/office/drawing/2014/main" id="{3EBD2E1B-2AB4-4263-B5B1-CADDAD7ACFE9}"/>
                </a:ext>
              </a:extLst>
            </p:cNvPr>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p2">
              <a:extLst>
                <a:ext uri="{FF2B5EF4-FFF2-40B4-BE49-F238E27FC236}">
                  <a16:creationId xmlns:a16="http://schemas.microsoft.com/office/drawing/2014/main" id="{C8AED9C2-6495-48AF-9D98-9411CAFD02C7}"/>
                </a:ext>
              </a:extLst>
            </p:cNvPr>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p2">
              <a:extLst>
                <a:ext uri="{FF2B5EF4-FFF2-40B4-BE49-F238E27FC236}">
                  <a16:creationId xmlns:a16="http://schemas.microsoft.com/office/drawing/2014/main" id="{B4037939-CF07-4DC7-B17A-275F36602804}"/>
                </a:ext>
              </a:extLst>
            </p:cNvPr>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p2">
              <a:extLst>
                <a:ext uri="{FF2B5EF4-FFF2-40B4-BE49-F238E27FC236}">
                  <a16:creationId xmlns:a16="http://schemas.microsoft.com/office/drawing/2014/main" id="{34B39924-FE2E-40BE-A1C9-6519A9680938}"/>
                </a:ext>
              </a:extLst>
            </p:cNvPr>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Google Shape;15;p2">
            <a:extLst>
              <a:ext uri="{FF2B5EF4-FFF2-40B4-BE49-F238E27FC236}">
                <a16:creationId xmlns:a16="http://schemas.microsoft.com/office/drawing/2014/main" id="{566B1F12-4CD1-418A-8A20-3869101D3572}"/>
              </a:ext>
            </a:extLst>
          </p:cNvPr>
          <p:cNvPicPr preferRelativeResize="0"/>
          <p:nvPr userDrawn="1"/>
        </p:nvPicPr>
        <p:blipFill>
          <a:blip r:embed="rId3">
            <a:alphaModFix/>
          </a:blip>
          <a:stretch>
            <a:fillRect/>
          </a:stretch>
        </p:blipFill>
        <p:spPr>
          <a:xfrm>
            <a:off x="638963" y="673525"/>
            <a:ext cx="5381625" cy="1514475"/>
          </a:xfrm>
          <a:prstGeom prst="rect">
            <a:avLst/>
          </a:prstGeom>
          <a:noFill/>
          <a:ln>
            <a:noFill/>
          </a:ln>
        </p:spPr>
      </p:pic>
    </p:spTree>
    <p:custDataLst>
      <p:tags r:id="rId1"/>
    </p:custDataLst>
    <p:extLst>
      <p:ext uri="{BB962C8B-B14F-4D97-AF65-F5344CB8AC3E}">
        <p14:creationId xmlns:p14="http://schemas.microsoft.com/office/powerpoint/2010/main" val="325889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Google Shape;74;p9">
            <a:extLst>
              <a:ext uri="{FF2B5EF4-FFF2-40B4-BE49-F238E27FC236}">
                <a16:creationId xmlns:a16="http://schemas.microsoft.com/office/drawing/2014/main" id="{BDDB2F76-7881-4547-80D1-323973A9915E}"/>
              </a:ext>
            </a:extLst>
          </p:cNvPr>
          <p:cNvSpPr/>
          <p:nvPr userDrawn="1"/>
        </p:nvSpPr>
        <p:spPr>
          <a:xfrm>
            <a:off x="7356366" y="5083910"/>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5;p9">
            <a:extLst>
              <a:ext uri="{FF2B5EF4-FFF2-40B4-BE49-F238E27FC236}">
                <a16:creationId xmlns:a16="http://schemas.microsoft.com/office/drawing/2014/main" id="{FDEF09EE-B1CC-41C1-ACBF-80E1586A7890}"/>
              </a:ext>
            </a:extLst>
          </p:cNvPr>
          <p:cNvSpPr/>
          <p:nvPr userDrawn="1"/>
        </p:nvSpPr>
        <p:spPr>
          <a:xfrm>
            <a:off x="8250312" y="5083910"/>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p9">
            <a:extLst>
              <a:ext uri="{FF2B5EF4-FFF2-40B4-BE49-F238E27FC236}">
                <a16:creationId xmlns:a16="http://schemas.microsoft.com/office/drawing/2014/main" id="{F6B46269-00B4-47AA-ABC0-72283C372305}"/>
              </a:ext>
            </a:extLst>
          </p:cNvPr>
          <p:cNvSpPr/>
          <p:nvPr userDrawn="1"/>
        </p:nvSpPr>
        <p:spPr>
          <a:xfrm>
            <a:off x="0" y="5083910"/>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p9">
            <a:extLst>
              <a:ext uri="{FF2B5EF4-FFF2-40B4-BE49-F238E27FC236}">
                <a16:creationId xmlns:a16="http://schemas.microsoft.com/office/drawing/2014/main" id="{73572BA6-E13E-42B9-93A2-58122A417BE9}"/>
              </a:ext>
            </a:extLst>
          </p:cNvPr>
          <p:cNvSpPr/>
          <p:nvPr userDrawn="1"/>
        </p:nvSpPr>
        <p:spPr>
          <a:xfrm>
            <a:off x="893710" y="5083910"/>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412252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r Video">
    <p:spTree>
      <p:nvGrpSpPr>
        <p:cNvPr id="1" name=""/>
        <p:cNvGrpSpPr/>
        <p:nvPr/>
      </p:nvGrpSpPr>
      <p:grpSpPr>
        <a:xfrm>
          <a:off x="0" y="0"/>
          <a:ext cx="0" cy="0"/>
          <a:chOff x="0" y="0"/>
          <a:chExt cx="0" cy="0"/>
        </a:xfrm>
      </p:grpSpPr>
      <p:sp>
        <p:nvSpPr>
          <p:cNvPr id="5" name="Google Shape;74;p9">
            <a:extLst>
              <a:ext uri="{FF2B5EF4-FFF2-40B4-BE49-F238E27FC236}">
                <a16:creationId xmlns:a16="http://schemas.microsoft.com/office/drawing/2014/main" id="{BDDB2F76-7881-4547-80D1-323973A9915E}"/>
              </a:ext>
            </a:extLst>
          </p:cNvPr>
          <p:cNvSpPr/>
          <p:nvPr userDrawn="1"/>
        </p:nvSpPr>
        <p:spPr>
          <a:xfrm>
            <a:off x="7356366" y="5083910"/>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5;p9">
            <a:extLst>
              <a:ext uri="{FF2B5EF4-FFF2-40B4-BE49-F238E27FC236}">
                <a16:creationId xmlns:a16="http://schemas.microsoft.com/office/drawing/2014/main" id="{FDEF09EE-B1CC-41C1-ACBF-80E1586A7890}"/>
              </a:ext>
            </a:extLst>
          </p:cNvPr>
          <p:cNvSpPr/>
          <p:nvPr userDrawn="1"/>
        </p:nvSpPr>
        <p:spPr>
          <a:xfrm>
            <a:off x="8250312" y="5083910"/>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p9">
            <a:extLst>
              <a:ext uri="{FF2B5EF4-FFF2-40B4-BE49-F238E27FC236}">
                <a16:creationId xmlns:a16="http://schemas.microsoft.com/office/drawing/2014/main" id="{F6B46269-00B4-47AA-ABC0-72283C372305}"/>
              </a:ext>
            </a:extLst>
          </p:cNvPr>
          <p:cNvSpPr/>
          <p:nvPr userDrawn="1"/>
        </p:nvSpPr>
        <p:spPr>
          <a:xfrm>
            <a:off x="0" y="5083910"/>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p9">
            <a:extLst>
              <a:ext uri="{FF2B5EF4-FFF2-40B4-BE49-F238E27FC236}">
                <a16:creationId xmlns:a16="http://schemas.microsoft.com/office/drawing/2014/main" id="{73572BA6-E13E-42B9-93A2-58122A417BE9}"/>
              </a:ext>
            </a:extLst>
          </p:cNvPr>
          <p:cNvSpPr/>
          <p:nvPr userDrawn="1"/>
        </p:nvSpPr>
        <p:spPr>
          <a:xfrm>
            <a:off x="893710" y="5083910"/>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Content Placeholder 3">
            <a:extLst>
              <a:ext uri="{FF2B5EF4-FFF2-40B4-BE49-F238E27FC236}">
                <a16:creationId xmlns:a16="http://schemas.microsoft.com/office/drawing/2014/main" id="{99FCC373-814B-426A-AAE4-F1E1BDAC5ECA}"/>
              </a:ext>
            </a:extLst>
          </p:cNvPr>
          <p:cNvSpPr>
            <a:spLocks noGrp="1"/>
          </p:cNvSpPr>
          <p:nvPr>
            <p:ph sz="half" idx="2" hasCustomPrompt="1"/>
          </p:nvPr>
        </p:nvSpPr>
        <p:spPr>
          <a:xfrm>
            <a:off x="234463" y="370177"/>
            <a:ext cx="8639906" cy="4401115"/>
          </a:xfrm>
        </p:spPr>
        <p:txBody>
          <a:bodyPr/>
          <a:lstStyle>
            <a:lvl1pPr>
              <a:defRPr/>
            </a:lvl1pPr>
          </a:lstStyle>
          <a:p>
            <a:pPr lvl="0"/>
            <a:r>
              <a:rPr lang="en-US" dirty="0"/>
              <a:t>Picture or video</a:t>
            </a:r>
          </a:p>
        </p:txBody>
      </p:sp>
    </p:spTree>
    <p:custDataLst>
      <p:tags r:id="rId1"/>
    </p:custDataLst>
    <p:extLst>
      <p:ext uri="{BB962C8B-B14F-4D97-AF65-F5344CB8AC3E}">
        <p14:creationId xmlns:p14="http://schemas.microsoft.com/office/powerpoint/2010/main" val="369221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lor background">
    <p:spTree>
      <p:nvGrpSpPr>
        <p:cNvPr id="1" name=""/>
        <p:cNvGrpSpPr/>
        <p:nvPr/>
      </p:nvGrpSpPr>
      <p:grpSpPr>
        <a:xfrm>
          <a:off x="0" y="0"/>
          <a:ext cx="0" cy="0"/>
          <a:chOff x="0" y="0"/>
          <a:chExt cx="0" cy="0"/>
        </a:xfrm>
      </p:grpSpPr>
      <p:sp>
        <p:nvSpPr>
          <p:cNvPr id="9" name="Google Shape;18;p3">
            <a:extLst>
              <a:ext uri="{FF2B5EF4-FFF2-40B4-BE49-F238E27FC236}">
                <a16:creationId xmlns:a16="http://schemas.microsoft.com/office/drawing/2014/main" id="{531CA688-B6FC-4C48-857E-39C9ECFD844E}"/>
              </a:ext>
            </a:extLst>
          </p:cNvPr>
          <p:cNvSpPr/>
          <p:nvPr userDrawn="1"/>
        </p:nvSpPr>
        <p:spPr>
          <a:xfrm>
            <a:off x="0" y="-1"/>
            <a:ext cx="9144000" cy="51657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a:extLst>
              <a:ext uri="{FF2B5EF4-FFF2-40B4-BE49-F238E27FC236}">
                <a16:creationId xmlns:a16="http://schemas.microsoft.com/office/drawing/2014/main" id="{E5D37D0B-FF65-4860-8DFE-C3EE786939BA}"/>
              </a:ext>
            </a:extLst>
          </p:cNvPr>
          <p:cNvGrpSpPr/>
          <p:nvPr userDrawn="1"/>
        </p:nvGrpSpPr>
        <p:grpSpPr>
          <a:xfrm>
            <a:off x="0" y="5066325"/>
            <a:ext cx="9144012" cy="77100"/>
            <a:chOff x="0" y="5066325"/>
            <a:chExt cx="9144012" cy="77100"/>
          </a:xfrm>
        </p:grpSpPr>
        <p:sp>
          <p:nvSpPr>
            <p:cNvPr id="11" name="Google Shape;88;p11">
              <a:extLst>
                <a:ext uri="{FF2B5EF4-FFF2-40B4-BE49-F238E27FC236}">
                  <a16:creationId xmlns:a16="http://schemas.microsoft.com/office/drawing/2014/main" id="{B83B4F0B-BF84-44DC-9A1C-C2A9C2446524}"/>
                </a:ext>
              </a:extLst>
            </p:cNvPr>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p11">
              <a:extLst>
                <a:ext uri="{FF2B5EF4-FFF2-40B4-BE49-F238E27FC236}">
                  <a16:creationId xmlns:a16="http://schemas.microsoft.com/office/drawing/2014/main" id="{1C93CE69-81EC-41CF-9E80-EF1340BA5B93}"/>
                </a:ext>
              </a:extLst>
            </p:cNvPr>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p11">
              <a:extLst>
                <a:ext uri="{FF2B5EF4-FFF2-40B4-BE49-F238E27FC236}">
                  <a16:creationId xmlns:a16="http://schemas.microsoft.com/office/drawing/2014/main" id="{D7B0E2F7-4EFF-4898-AEA0-418880ACC813}"/>
                </a:ext>
              </a:extLst>
            </p:cNvPr>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p11">
              <a:extLst>
                <a:ext uri="{FF2B5EF4-FFF2-40B4-BE49-F238E27FC236}">
                  <a16:creationId xmlns:a16="http://schemas.microsoft.com/office/drawing/2014/main" id="{86A9DFD5-0794-45BC-92B8-2DA53F772BBF}"/>
                </a:ext>
              </a:extLst>
            </p:cNvPr>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764384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Option 1 ">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6344" y="365760"/>
            <a:ext cx="4471416" cy="3621024"/>
          </a:xfrm>
        </p:spPr>
        <p:txBody>
          <a:bodyPr>
            <a:normAutofit/>
          </a:bodyPr>
          <a:lstStyle>
            <a:lvl1pPr marL="342900" indent="-342900">
              <a:spcBef>
                <a:spcPts val="900"/>
              </a:spcBef>
              <a:buFont typeface="Montserrat" pitchFamily="2" charset="0"/>
              <a:buChar char="▷"/>
              <a:defRPr lang="en-US" sz="2000" kern="1200" dirty="0">
                <a:solidFill>
                  <a:schemeClr val="tx1"/>
                </a:solidFill>
                <a:latin typeface="+mn-lt"/>
                <a:ea typeface="+mn-ea"/>
                <a:cs typeface="+mn-cs"/>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Google Shape;101;p12">
            <a:extLst>
              <a:ext uri="{FF2B5EF4-FFF2-40B4-BE49-F238E27FC236}">
                <a16:creationId xmlns:a16="http://schemas.microsoft.com/office/drawing/2014/main" id="{5977160D-B2CE-4D2B-BCC3-BD7ED36C83B1}"/>
              </a:ext>
            </a:extLst>
          </p:cNvPr>
          <p:cNvSpPr>
            <a:spLocks noGrp="1"/>
          </p:cNvSpPr>
          <p:nvPr>
            <p:ph type="pic" idx="3"/>
          </p:nvPr>
        </p:nvSpPr>
        <p:spPr>
          <a:xfrm>
            <a:off x="5074920" y="361950"/>
            <a:ext cx="3657600" cy="3657600"/>
          </a:xfrm>
          <a:prstGeom prst="ellipse">
            <a:avLst/>
          </a:prstGeom>
          <a:noFill/>
          <a:ln>
            <a:noFill/>
          </a:ln>
        </p:spPr>
      </p:sp>
      <p:grpSp>
        <p:nvGrpSpPr>
          <p:cNvPr id="16" name="Group 15">
            <a:extLst>
              <a:ext uri="{FF2B5EF4-FFF2-40B4-BE49-F238E27FC236}">
                <a16:creationId xmlns:a16="http://schemas.microsoft.com/office/drawing/2014/main" id="{AB0B7A97-ED38-4CB3-A67C-6EA76B984A9A}"/>
              </a:ext>
            </a:extLst>
          </p:cNvPr>
          <p:cNvGrpSpPr/>
          <p:nvPr userDrawn="1"/>
        </p:nvGrpSpPr>
        <p:grpSpPr>
          <a:xfrm>
            <a:off x="0" y="5083910"/>
            <a:ext cx="9144012" cy="77100"/>
            <a:chOff x="0" y="5066325"/>
            <a:chExt cx="9144012" cy="77100"/>
          </a:xfrm>
        </p:grpSpPr>
        <p:sp>
          <p:nvSpPr>
            <p:cNvPr id="11" name="Google Shape;95;p12">
              <a:extLst>
                <a:ext uri="{FF2B5EF4-FFF2-40B4-BE49-F238E27FC236}">
                  <a16:creationId xmlns:a16="http://schemas.microsoft.com/office/drawing/2014/main" id="{1E8DCFF8-727D-4464-A3C5-2584BA7FA5F3}"/>
                </a:ext>
              </a:extLst>
            </p:cNvPr>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p12">
              <a:extLst>
                <a:ext uri="{FF2B5EF4-FFF2-40B4-BE49-F238E27FC236}">
                  <a16:creationId xmlns:a16="http://schemas.microsoft.com/office/drawing/2014/main" id="{752B73DA-20B7-4E37-A809-470D9596B25A}"/>
                </a:ext>
              </a:extLst>
            </p:cNvPr>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p12">
              <a:extLst>
                <a:ext uri="{FF2B5EF4-FFF2-40B4-BE49-F238E27FC236}">
                  <a16:creationId xmlns:a16="http://schemas.microsoft.com/office/drawing/2014/main" id="{237EF9ED-8DBF-4E8E-948C-7A2EBDE91D39}"/>
                </a:ext>
              </a:extLst>
            </p:cNvPr>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8;p12">
              <a:extLst>
                <a:ext uri="{FF2B5EF4-FFF2-40B4-BE49-F238E27FC236}">
                  <a16:creationId xmlns:a16="http://schemas.microsoft.com/office/drawing/2014/main" id="{8D08DDE8-C0DE-4441-8249-FF63B8509D1F}"/>
                </a:ext>
              </a:extLst>
            </p:cNvPr>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Google Shape;34;p4">
            <a:extLst>
              <a:ext uri="{FF2B5EF4-FFF2-40B4-BE49-F238E27FC236}">
                <a16:creationId xmlns:a16="http://schemas.microsoft.com/office/drawing/2014/main" id="{0A2C104D-CCA6-4DA9-9F46-6420CA43C72D}"/>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spTree>
    <p:custDataLst>
      <p:tags r:id="rId1"/>
    </p:custDataLst>
    <p:extLst>
      <p:ext uri="{BB962C8B-B14F-4D97-AF65-F5344CB8AC3E}">
        <p14:creationId xmlns:p14="http://schemas.microsoft.com/office/powerpoint/2010/main" val="310742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Option 2">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4048" y="365760"/>
            <a:ext cx="4764024" cy="3767328"/>
          </a:xfrm>
        </p:spPr>
        <p:txBody>
          <a:bodyPr>
            <a:normAutofit/>
          </a:bodyPr>
          <a:lstStyle>
            <a:lvl1pPr marL="0" indent="0">
              <a:spcBef>
                <a:spcPts val="900"/>
              </a:spcBef>
              <a:buNone/>
              <a:defRPr lang="en-US" sz="2000" kern="1200" dirty="0" smtClean="0">
                <a:solidFill>
                  <a:schemeClr val="tx1"/>
                </a:solidFill>
                <a:latin typeface="+mn-lt"/>
                <a:ea typeface="+mn-ea"/>
                <a:cs typeface="+mn-cs"/>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342900" lvl="0" indent="-342900" algn="l" defTabSz="685800" rtl="0" eaLnBrk="1" latinLnBrk="0" hangingPunct="1">
              <a:lnSpc>
                <a:spcPct val="100000"/>
              </a:lnSpc>
              <a:spcBef>
                <a:spcPts val="600"/>
              </a:spcBef>
              <a:buFont typeface="Montserrat" pitchFamily="2" charset="0"/>
              <a:buChar char="▷"/>
            </a:pPr>
            <a:r>
              <a:rPr lang="en-US"/>
              <a:t>Edit Master text styles</a:t>
            </a:r>
          </a:p>
        </p:txBody>
      </p:sp>
      <p:pic>
        <p:nvPicPr>
          <p:cNvPr id="8" name="Google Shape;34;p4">
            <a:extLst>
              <a:ext uri="{FF2B5EF4-FFF2-40B4-BE49-F238E27FC236}">
                <a16:creationId xmlns:a16="http://schemas.microsoft.com/office/drawing/2014/main" id="{B2675C65-7636-4F29-BB78-93E9DBFF105D}"/>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grpSp>
        <p:nvGrpSpPr>
          <p:cNvPr id="10" name="Group 9">
            <a:extLst>
              <a:ext uri="{FF2B5EF4-FFF2-40B4-BE49-F238E27FC236}">
                <a16:creationId xmlns:a16="http://schemas.microsoft.com/office/drawing/2014/main" id="{47EED551-F9FE-4D7A-B352-6D307ACFE8FD}"/>
              </a:ext>
            </a:extLst>
          </p:cNvPr>
          <p:cNvGrpSpPr/>
          <p:nvPr userDrawn="1"/>
        </p:nvGrpSpPr>
        <p:grpSpPr>
          <a:xfrm>
            <a:off x="0" y="5083910"/>
            <a:ext cx="9144012" cy="77100"/>
            <a:chOff x="0" y="5066325"/>
            <a:chExt cx="9144012" cy="77100"/>
          </a:xfrm>
        </p:grpSpPr>
        <p:sp>
          <p:nvSpPr>
            <p:cNvPr id="11" name="Google Shape;106;p13">
              <a:extLst>
                <a:ext uri="{FF2B5EF4-FFF2-40B4-BE49-F238E27FC236}">
                  <a16:creationId xmlns:a16="http://schemas.microsoft.com/office/drawing/2014/main" id="{B3B0A728-817C-4E46-A996-D6B4ADE20FE2}"/>
                </a:ext>
              </a:extLst>
            </p:cNvPr>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p13">
              <a:extLst>
                <a:ext uri="{FF2B5EF4-FFF2-40B4-BE49-F238E27FC236}">
                  <a16:creationId xmlns:a16="http://schemas.microsoft.com/office/drawing/2014/main" id="{14339DC8-30AB-4C40-883A-B06A7669665E}"/>
                </a:ext>
              </a:extLst>
            </p:cNvPr>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8;p13">
              <a:extLst>
                <a:ext uri="{FF2B5EF4-FFF2-40B4-BE49-F238E27FC236}">
                  <a16:creationId xmlns:a16="http://schemas.microsoft.com/office/drawing/2014/main" id="{D08ACA0C-334B-4213-AFED-0C71A16A13C8}"/>
                </a:ext>
              </a:extLst>
            </p:cNvPr>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p13">
              <a:extLst>
                <a:ext uri="{FF2B5EF4-FFF2-40B4-BE49-F238E27FC236}">
                  <a16:creationId xmlns:a16="http://schemas.microsoft.com/office/drawing/2014/main" id="{033AB75E-D841-4756-BE36-4B385951D306}"/>
                </a:ext>
              </a:extLst>
            </p:cNvPr>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04;p13">
            <a:extLst>
              <a:ext uri="{FF2B5EF4-FFF2-40B4-BE49-F238E27FC236}">
                <a16:creationId xmlns:a16="http://schemas.microsoft.com/office/drawing/2014/main" id="{368B1ED3-C4E5-4AA5-9F23-5A1033E47342}"/>
              </a:ext>
            </a:extLst>
          </p:cNvPr>
          <p:cNvSpPr>
            <a:spLocks noGrp="1"/>
          </p:cNvSpPr>
          <p:nvPr>
            <p:ph type="pic" idx="10"/>
          </p:nvPr>
        </p:nvSpPr>
        <p:spPr>
          <a:xfrm>
            <a:off x="5505300" y="0"/>
            <a:ext cx="3638700" cy="5066400"/>
          </a:xfrm>
          <a:prstGeom prst="rect">
            <a:avLst/>
          </a:prstGeom>
          <a:noFill/>
          <a:ln>
            <a:noFill/>
          </a:ln>
        </p:spPr>
      </p:sp>
    </p:spTree>
    <p:custDataLst>
      <p:tags r:id="rId1"/>
    </p:custDataLst>
    <p:extLst>
      <p:ext uri="{BB962C8B-B14F-4D97-AF65-F5344CB8AC3E}">
        <p14:creationId xmlns:p14="http://schemas.microsoft.com/office/powerpoint/2010/main" val="1573447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86D537CE-76D7-4A75-843E-0FF34C1CEC11}"/>
              </a:ext>
            </a:extLst>
          </p:cNvPr>
          <p:cNvSpPr/>
          <p:nvPr userDrawn="1"/>
        </p:nvSpPr>
        <p:spPr>
          <a:xfrm>
            <a:off x="0" y="0"/>
            <a:ext cx="9144000" cy="399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1389888" y="2039112"/>
            <a:ext cx="6373368" cy="804672"/>
          </a:xfrm>
        </p:spPr>
        <p:txBody>
          <a:bodyPr anchor="b"/>
          <a:lstStyle>
            <a:lvl1pPr algn="ctr">
              <a:defRPr lang="en-US" sz="4000" b="0" i="0" u="none" strike="noStrike" cap="none" baseline="0" smtClean="0">
                <a:solidFill>
                  <a:schemeClr val="lt1"/>
                </a:solidFill>
                <a:latin typeface="Montserrat"/>
                <a:ea typeface="Montserrat"/>
                <a:cs typeface="Montserrat"/>
                <a:sym typeface="Montserrat"/>
              </a:defRPr>
            </a:lvl1pPr>
          </a:lstStyle>
          <a:p>
            <a:r>
              <a:rPr lang="en-US" dirty="0"/>
              <a:t>Thank you	</a:t>
            </a:r>
          </a:p>
        </p:txBody>
      </p:sp>
      <p:sp>
        <p:nvSpPr>
          <p:cNvPr id="3" name="Text Placeholder 2"/>
          <p:cNvSpPr>
            <a:spLocks noGrp="1"/>
          </p:cNvSpPr>
          <p:nvPr>
            <p:ph type="body" idx="1" hasCustomPrompt="1"/>
          </p:nvPr>
        </p:nvSpPr>
        <p:spPr>
          <a:xfrm>
            <a:off x="3255264" y="2944368"/>
            <a:ext cx="2633472" cy="950976"/>
          </a:xfrm>
        </p:spPr>
        <p:txBody>
          <a:bodyPr anchor="ctr">
            <a:normAutofit/>
          </a:bodyPr>
          <a:lstStyle>
            <a:lvl1pPr marL="0" indent="0" algn="l">
              <a:buNone/>
              <a:defRPr lang="en-US" sz="1300" b="1" i="0" u="none" strike="noStrike" cap="none" baseline="0" smtClean="0">
                <a:solidFill>
                  <a:schemeClr val="lt1"/>
                </a:solidFill>
                <a:latin typeface="Montserrat"/>
                <a:ea typeface="Montserrat"/>
                <a:cs typeface="Montserrat"/>
                <a:sym typeface="Montserra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Name</a:t>
            </a:r>
          </a:p>
          <a:p>
            <a:pPr lvl="0"/>
            <a:r>
              <a:rPr lang="en-US" dirty="0"/>
              <a:t>Email</a:t>
            </a:r>
          </a:p>
        </p:txBody>
      </p:sp>
      <p:pic>
        <p:nvPicPr>
          <p:cNvPr id="8" name="Google Shape;34;p4">
            <a:extLst>
              <a:ext uri="{FF2B5EF4-FFF2-40B4-BE49-F238E27FC236}">
                <a16:creationId xmlns:a16="http://schemas.microsoft.com/office/drawing/2014/main" id="{C47F9F9F-69B7-42EE-85D2-0E914FE5B368}"/>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pic>
        <p:nvPicPr>
          <p:cNvPr id="10" name="Google Shape;121;p14">
            <a:extLst>
              <a:ext uri="{FF2B5EF4-FFF2-40B4-BE49-F238E27FC236}">
                <a16:creationId xmlns:a16="http://schemas.microsoft.com/office/drawing/2014/main" id="{198BA9A1-F975-489E-B9DB-70C71FEDAFE4}"/>
              </a:ext>
            </a:extLst>
          </p:cNvPr>
          <p:cNvPicPr preferRelativeResize="0"/>
          <p:nvPr userDrawn="1"/>
        </p:nvPicPr>
        <p:blipFill>
          <a:blip r:embed="rId4">
            <a:alphaModFix/>
          </a:blip>
          <a:stretch>
            <a:fillRect/>
          </a:stretch>
        </p:blipFill>
        <p:spPr>
          <a:xfrm>
            <a:off x="2486914" y="459650"/>
            <a:ext cx="4159811" cy="1159799"/>
          </a:xfrm>
          <a:prstGeom prst="rect">
            <a:avLst/>
          </a:prstGeom>
          <a:noFill/>
          <a:ln>
            <a:noFill/>
          </a:ln>
        </p:spPr>
      </p:pic>
    </p:spTree>
    <p:custDataLst>
      <p:tags r:id="rId1"/>
    </p:custDataLst>
    <p:extLst>
      <p:ext uri="{BB962C8B-B14F-4D97-AF65-F5344CB8AC3E}">
        <p14:creationId xmlns:p14="http://schemas.microsoft.com/office/powerpoint/2010/main" val="127756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Subhead">
  <p:cSld name="Title with Subhead">
    <p:spTree>
      <p:nvGrpSpPr>
        <p:cNvPr id="1" name="Shape 17"/>
        <p:cNvGrpSpPr/>
        <p:nvPr/>
      </p:nvGrpSpPr>
      <p:grpSpPr>
        <a:xfrm>
          <a:off x="0" y="0"/>
          <a:ext cx="0" cy="0"/>
          <a:chOff x="0" y="0"/>
          <a:chExt cx="0" cy="0"/>
        </a:xfrm>
      </p:grpSpPr>
      <p:sp>
        <p:nvSpPr>
          <p:cNvPr id="18" name="Google Shape;18;p3"/>
          <p:cNvSpPr/>
          <p:nvPr/>
        </p:nvSpPr>
        <p:spPr>
          <a:xfrm>
            <a:off x="0" y="0"/>
            <a:ext cx="9144000" cy="4010254"/>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3"/>
          <p:cNvSpPr txBox="1">
            <a:spLocks noGrp="1"/>
          </p:cNvSpPr>
          <p:nvPr>
            <p:ph type="ctrTitle"/>
          </p:nvPr>
        </p:nvSpPr>
        <p:spPr>
          <a:xfrm>
            <a:off x="685800" y="1590184"/>
            <a:ext cx="7772400" cy="1164811"/>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en-US"/>
              <a:t>Click to edit Master title style</a:t>
            </a:r>
            <a:endParaRPr/>
          </a:p>
        </p:txBody>
      </p:sp>
      <p:sp>
        <p:nvSpPr>
          <p:cNvPr id="20" name="Google Shape;20;p3"/>
          <p:cNvSpPr txBox="1">
            <a:spLocks noGrp="1"/>
          </p:cNvSpPr>
          <p:nvPr>
            <p:ph type="subTitle" idx="1"/>
          </p:nvPr>
        </p:nvSpPr>
        <p:spPr>
          <a:xfrm>
            <a:off x="685800" y="2852325"/>
            <a:ext cx="7772400" cy="788191"/>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300"/>
              <a:buNone/>
              <a:defRPr sz="2300" b="1">
                <a:solidFill>
                  <a:schemeClr val="lt1"/>
                </a:solidFill>
              </a:defRPr>
            </a:lvl1pPr>
            <a:lvl2pPr lvl="1" algn="ctr" rtl="0">
              <a:spcBef>
                <a:spcPts val="0"/>
              </a:spcBef>
              <a:spcAft>
                <a:spcPts val="0"/>
              </a:spcAft>
              <a:buClr>
                <a:schemeClr val="lt1"/>
              </a:buClr>
              <a:buSzPts val="1600"/>
              <a:buNone/>
              <a:defRPr b="1">
                <a:solidFill>
                  <a:schemeClr val="lt1"/>
                </a:solidFill>
              </a:defRPr>
            </a:lvl2pPr>
            <a:lvl3pPr lvl="2" algn="ctr" rtl="0">
              <a:spcBef>
                <a:spcPts val="0"/>
              </a:spcBef>
              <a:spcAft>
                <a:spcPts val="0"/>
              </a:spcAft>
              <a:buClr>
                <a:schemeClr val="lt1"/>
              </a:buClr>
              <a:buSzPts val="16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r>
              <a:rPr lang="en-US"/>
              <a:t>Click to edit Master subtitle style</a:t>
            </a:r>
            <a:endParaRPr/>
          </a:p>
        </p:txBody>
      </p:sp>
      <p:sp>
        <p:nvSpPr>
          <p:cNvPr id="21" name="Google Shape;21;p3"/>
          <p:cNvSpPr/>
          <p:nvPr/>
        </p:nvSpPr>
        <p:spPr>
          <a:xfrm>
            <a:off x="3047704" y="4010103"/>
            <a:ext cx="3047700" cy="7743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a:off x="6096271" y="4010103"/>
            <a:ext cx="3047700" cy="7743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a:off x="1" y="4010103"/>
            <a:ext cx="3047700" cy="77433"/>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txBox="1">
            <a:spLocks noGrp="1"/>
          </p:cNvSpPr>
          <p:nvPr>
            <p:ph type="sldNum" idx="12"/>
          </p:nvPr>
        </p:nvSpPr>
        <p:spPr>
          <a:xfrm>
            <a:off x="-125" y="4851152"/>
            <a:ext cx="9144000" cy="314855"/>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10" name="Google Shape;34;p4">
            <a:extLst>
              <a:ext uri="{FF2B5EF4-FFF2-40B4-BE49-F238E27FC236}">
                <a16:creationId xmlns:a16="http://schemas.microsoft.com/office/drawing/2014/main" id="{DDEA6979-173F-4B78-8536-30E11D797BC8}"/>
              </a:ext>
            </a:extLst>
          </p:cNvPr>
          <p:cNvPicPr preferRelativeResize="0"/>
          <p:nvPr userDrawn="1"/>
        </p:nvPicPr>
        <p:blipFill>
          <a:blip r:embed="rId3">
            <a:alphaModFix/>
          </a:blip>
          <a:stretch>
            <a:fillRect/>
          </a:stretch>
        </p:blipFill>
        <p:spPr>
          <a:xfrm>
            <a:off x="215552" y="4327438"/>
            <a:ext cx="640080" cy="642846"/>
          </a:xfrm>
          <a:prstGeom prst="rect">
            <a:avLst/>
          </a:prstGeom>
          <a:noFill/>
          <a:ln>
            <a:noFill/>
          </a:ln>
        </p:spPr>
      </p:pic>
    </p:spTree>
    <p:custDataLst>
      <p:tags r:id="rId1"/>
    </p:custDataLst>
    <p:extLst>
      <p:ext uri="{BB962C8B-B14F-4D97-AF65-F5344CB8AC3E}">
        <p14:creationId xmlns:p14="http://schemas.microsoft.com/office/powerpoint/2010/main" val="102999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93700" y="359936"/>
            <a:ext cx="7278675" cy="861105"/>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dirty="0"/>
          </a:p>
        </p:txBody>
      </p:sp>
      <p:sp>
        <p:nvSpPr>
          <p:cNvPr id="37" name="Google Shape;37;p5"/>
          <p:cNvSpPr txBox="1">
            <a:spLocks noGrp="1"/>
          </p:cNvSpPr>
          <p:nvPr>
            <p:ph type="body" idx="1"/>
          </p:nvPr>
        </p:nvSpPr>
        <p:spPr>
          <a:xfrm>
            <a:off x="1228875" y="1370823"/>
            <a:ext cx="6943500" cy="3567649"/>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sz="2000">
                <a:solidFill>
                  <a:schemeClr val="dk1"/>
                </a:solidFill>
              </a:defRPr>
            </a:lvl1pPr>
            <a:lvl2pPr marL="914400" lvl="1" indent="-330200">
              <a:spcBef>
                <a:spcPts val="0"/>
              </a:spcBef>
              <a:spcAft>
                <a:spcPts val="0"/>
              </a:spcAft>
              <a:buClr>
                <a:schemeClr val="dk1"/>
              </a:buClr>
              <a:buSzPts val="1600"/>
              <a:buChar char="○"/>
              <a:defRPr>
                <a:solidFill>
                  <a:schemeClr val="dk1"/>
                </a:solidFill>
              </a:defRPr>
            </a:lvl2pPr>
            <a:lvl3pPr marL="1371600" lvl="2" indent="-330200">
              <a:spcBef>
                <a:spcPts val="0"/>
              </a:spcBef>
              <a:spcAft>
                <a:spcPts val="0"/>
              </a:spcAft>
              <a:buClr>
                <a:schemeClr val="dk1"/>
              </a:buClr>
              <a:buSzPts val="1600"/>
              <a:buChar char="■"/>
              <a:defRPr>
                <a:solidFill>
                  <a:schemeClr val="dk1"/>
                </a:solidFill>
              </a:defRPr>
            </a:lvl3pPr>
            <a:lvl4pPr marL="1828800" lvl="3" indent="-330200">
              <a:spcBef>
                <a:spcPts val="0"/>
              </a:spcBef>
              <a:spcAft>
                <a:spcPts val="0"/>
              </a:spcAft>
              <a:buClr>
                <a:schemeClr val="dk1"/>
              </a:buClr>
              <a:buSzPts val="1600"/>
              <a:buChar char="●"/>
              <a:defRPr>
                <a:solidFill>
                  <a:schemeClr val="dk1"/>
                </a:solidFill>
              </a:defRPr>
            </a:lvl4pPr>
            <a:lvl5pPr marL="2286000" lvl="4" indent="-330200">
              <a:spcBef>
                <a:spcPts val="0"/>
              </a:spcBef>
              <a:spcAft>
                <a:spcPts val="0"/>
              </a:spcAft>
              <a:buClr>
                <a:schemeClr val="dk1"/>
              </a:buClr>
              <a:buSzPts val="1600"/>
              <a:buChar char="○"/>
              <a:defRPr>
                <a:solidFill>
                  <a:schemeClr val="dk1"/>
                </a:solidFill>
              </a:defRPr>
            </a:lvl5pPr>
            <a:lvl6pPr marL="2743200" lvl="5" indent="-330200">
              <a:spcBef>
                <a:spcPts val="0"/>
              </a:spcBef>
              <a:spcAft>
                <a:spcPts val="0"/>
              </a:spcAft>
              <a:buClr>
                <a:schemeClr val="dk1"/>
              </a:buClr>
              <a:buSzPts val="1600"/>
              <a:buChar char="■"/>
              <a:defRPr>
                <a:solidFill>
                  <a:schemeClr val="dk1"/>
                </a:solidFill>
              </a:defRPr>
            </a:lvl6pPr>
            <a:lvl7pPr marL="3200400" lvl="6" indent="-330200">
              <a:spcBef>
                <a:spcPts val="0"/>
              </a:spcBef>
              <a:spcAft>
                <a:spcPts val="0"/>
              </a:spcAft>
              <a:buClr>
                <a:schemeClr val="dk1"/>
              </a:buClr>
              <a:buSzPts val="1600"/>
              <a:buChar char="●"/>
              <a:defRPr>
                <a:solidFill>
                  <a:schemeClr val="dk1"/>
                </a:solidFill>
              </a:defRPr>
            </a:lvl7pPr>
            <a:lvl8pPr marL="3657600" lvl="7" indent="-330200">
              <a:spcBef>
                <a:spcPts val="0"/>
              </a:spcBef>
              <a:spcAft>
                <a:spcPts val="0"/>
              </a:spcAft>
              <a:buClr>
                <a:schemeClr val="dk1"/>
              </a:buClr>
              <a:buSzPts val="1600"/>
              <a:buChar char="○"/>
              <a:defRPr>
                <a:solidFill>
                  <a:schemeClr val="dk1"/>
                </a:solidFill>
              </a:defRPr>
            </a:lvl8pPr>
            <a:lvl9pPr marL="4114800" lvl="8" indent="-330200">
              <a:spcBef>
                <a:spcPts val="0"/>
              </a:spcBef>
              <a:spcAft>
                <a:spcPts val="0"/>
              </a:spcAft>
              <a:buClr>
                <a:schemeClr val="dk1"/>
              </a:buClr>
              <a:buSzPts val="1600"/>
              <a:buChar char="■"/>
              <a:defRPr>
                <a:solidFill>
                  <a:schemeClr val="dk1"/>
                </a:solidFill>
              </a:defRPr>
            </a:lvl9pPr>
          </a:lstStyle>
          <a:p>
            <a:pPr lvl="0"/>
            <a:r>
              <a:rPr lang="en-US"/>
              <a:t>Edit Master text styles</a:t>
            </a:r>
          </a:p>
        </p:txBody>
      </p:sp>
      <p:sp>
        <p:nvSpPr>
          <p:cNvPr id="38" name="Google Shape;38;p5"/>
          <p:cNvSpPr/>
          <p:nvPr/>
        </p:nvSpPr>
        <p:spPr>
          <a:xfrm>
            <a:off x="7356366" y="5088217"/>
            <a:ext cx="893700" cy="7743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5"/>
          <p:cNvSpPr/>
          <p:nvPr/>
        </p:nvSpPr>
        <p:spPr>
          <a:xfrm>
            <a:off x="8250312" y="5088217"/>
            <a:ext cx="893700" cy="7743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5"/>
          <p:cNvSpPr/>
          <p:nvPr/>
        </p:nvSpPr>
        <p:spPr>
          <a:xfrm>
            <a:off x="0" y="5088217"/>
            <a:ext cx="893700" cy="77433"/>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5"/>
          <p:cNvSpPr/>
          <p:nvPr/>
        </p:nvSpPr>
        <p:spPr>
          <a:xfrm>
            <a:off x="893710" y="5088217"/>
            <a:ext cx="6462600" cy="7743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5"/>
          <p:cNvSpPr txBox="1">
            <a:spLocks noGrp="1"/>
          </p:cNvSpPr>
          <p:nvPr>
            <p:ph type="sldNum" idx="12"/>
          </p:nvPr>
        </p:nvSpPr>
        <p:spPr>
          <a:xfrm>
            <a:off x="8480575" y="4717228"/>
            <a:ext cx="548700" cy="31485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pic>
        <p:nvPicPr>
          <p:cNvPr id="10" name="Google Shape;34;p4">
            <a:extLst>
              <a:ext uri="{FF2B5EF4-FFF2-40B4-BE49-F238E27FC236}">
                <a16:creationId xmlns:a16="http://schemas.microsoft.com/office/drawing/2014/main" id="{7B047E0B-DDD5-4609-AD37-C534E1679D8C}"/>
              </a:ext>
            </a:extLst>
          </p:cNvPr>
          <p:cNvPicPr preferRelativeResize="0"/>
          <p:nvPr userDrawn="1"/>
        </p:nvPicPr>
        <p:blipFill>
          <a:blip r:embed="rId3">
            <a:alphaModFix/>
          </a:blip>
          <a:stretch>
            <a:fillRect/>
          </a:stretch>
        </p:blipFill>
        <p:spPr>
          <a:xfrm>
            <a:off x="215552" y="4327438"/>
            <a:ext cx="640080" cy="642846"/>
          </a:xfrm>
          <a:prstGeom prst="rect">
            <a:avLst/>
          </a:prstGeom>
          <a:noFill/>
          <a:ln>
            <a:noFill/>
          </a:ln>
        </p:spPr>
      </p:pic>
    </p:spTree>
    <p:custDataLst>
      <p:tags r:id="rId1"/>
    </p:custDataLst>
    <p:extLst>
      <p:ext uri="{BB962C8B-B14F-4D97-AF65-F5344CB8AC3E}">
        <p14:creationId xmlns:p14="http://schemas.microsoft.com/office/powerpoint/2010/main" val="1064916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with Subhead 1">
  <p:cSld name="Title with Subhead 1">
    <p:spTree>
      <p:nvGrpSpPr>
        <p:cNvPr id="1" name="Shape 113"/>
        <p:cNvGrpSpPr/>
        <p:nvPr/>
      </p:nvGrpSpPr>
      <p:grpSpPr>
        <a:xfrm>
          <a:off x="0" y="0"/>
          <a:ext cx="0" cy="0"/>
          <a:chOff x="0" y="0"/>
          <a:chExt cx="0" cy="0"/>
        </a:xfrm>
      </p:grpSpPr>
      <p:sp>
        <p:nvSpPr>
          <p:cNvPr id="114" name="Google Shape;114;p14"/>
          <p:cNvSpPr/>
          <p:nvPr/>
        </p:nvSpPr>
        <p:spPr>
          <a:xfrm>
            <a:off x="0" y="0"/>
            <a:ext cx="9144000" cy="4010254"/>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4"/>
          <p:cNvSpPr/>
          <p:nvPr/>
        </p:nvSpPr>
        <p:spPr>
          <a:xfrm>
            <a:off x="3047704" y="4010103"/>
            <a:ext cx="3047700" cy="7743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14"/>
          <p:cNvSpPr/>
          <p:nvPr/>
        </p:nvSpPr>
        <p:spPr>
          <a:xfrm>
            <a:off x="6096271" y="4010103"/>
            <a:ext cx="3047700" cy="7743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14"/>
          <p:cNvSpPr/>
          <p:nvPr/>
        </p:nvSpPr>
        <p:spPr>
          <a:xfrm>
            <a:off x="1" y="4010103"/>
            <a:ext cx="3047700" cy="77433"/>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14"/>
          <p:cNvSpPr txBox="1">
            <a:spLocks noGrp="1"/>
          </p:cNvSpPr>
          <p:nvPr>
            <p:ph type="sldNum" idx="12"/>
          </p:nvPr>
        </p:nvSpPr>
        <p:spPr>
          <a:xfrm>
            <a:off x="-125" y="4851152"/>
            <a:ext cx="9144000" cy="314855"/>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
        <p:nvSpPr>
          <p:cNvPr id="119" name="Google Shape;119;p14"/>
          <p:cNvSpPr txBox="1"/>
          <p:nvPr/>
        </p:nvSpPr>
        <p:spPr>
          <a:xfrm>
            <a:off x="1387650" y="2048463"/>
            <a:ext cx="6368700" cy="80385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lt1"/>
                </a:solidFill>
                <a:latin typeface="Montserrat"/>
                <a:ea typeface="Montserrat"/>
                <a:cs typeface="Montserrat"/>
                <a:sym typeface="Montserrat"/>
              </a:rPr>
              <a:t>Thank You</a:t>
            </a:r>
            <a:endParaRPr sz="4000">
              <a:solidFill>
                <a:schemeClr val="lt1"/>
              </a:solidFill>
              <a:latin typeface="Montserrat"/>
              <a:ea typeface="Montserrat"/>
              <a:cs typeface="Montserrat"/>
              <a:sym typeface="Montserrat"/>
            </a:endParaRPr>
          </a:p>
        </p:txBody>
      </p:sp>
      <p:sp>
        <p:nvSpPr>
          <p:cNvPr id="120" name="Google Shape;120;p14"/>
          <p:cNvSpPr txBox="1">
            <a:spLocks noGrp="1"/>
          </p:cNvSpPr>
          <p:nvPr>
            <p:ph type="subTitle" idx="1"/>
          </p:nvPr>
        </p:nvSpPr>
        <p:spPr>
          <a:xfrm>
            <a:off x="3257550" y="2955465"/>
            <a:ext cx="2628900" cy="951494"/>
          </a:xfrm>
          <a:prstGeom prst="rect">
            <a:avLst/>
          </a:prstGeom>
        </p:spPr>
        <p:txBody>
          <a:bodyPr spcFirstLastPara="1" wrap="square" lIns="91425" tIns="91425" rIns="91425" bIns="91425" anchor="t" anchorCtr="0">
            <a:noAutofit/>
          </a:bodyPr>
          <a:lstStyle>
            <a:lvl1pPr lvl="0" rtl="0">
              <a:spcBef>
                <a:spcPts val="600"/>
              </a:spcBef>
              <a:spcAft>
                <a:spcPts val="0"/>
              </a:spcAft>
              <a:buClr>
                <a:schemeClr val="lt1"/>
              </a:buClr>
              <a:buSzPts val="1300"/>
              <a:buNone/>
              <a:defRPr sz="1300" b="1">
                <a:solidFill>
                  <a:schemeClr val="lt1"/>
                </a:solidFill>
              </a:defRPr>
            </a:lvl1pPr>
            <a:lvl2pPr lvl="1" rtl="0">
              <a:spcBef>
                <a:spcPts val="0"/>
              </a:spcBef>
              <a:spcAft>
                <a:spcPts val="0"/>
              </a:spcAft>
              <a:buSzPts val="1300"/>
              <a:buNone/>
              <a:defRPr sz="1300" b="1"/>
            </a:lvl2pPr>
            <a:lvl3pPr lvl="2" rtl="0">
              <a:spcBef>
                <a:spcPts val="0"/>
              </a:spcBef>
              <a:spcAft>
                <a:spcPts val="0"/>
              </a:spcAft>
              <a:buSzPts val="1300"/>
              <a:buNone/>
              <a:defRPr sz="1300" b="1"/>
            </a:lvl3pPr>
            <a:lvl4pPr lvl="3" rtl="0">
              <a:spcBef>
                <a:spcPts val="0"/>
              </a:spcBef>
              <a:spcAft>
                <a:spcPts val="0"/>
              </a:spcAft>
              <a:buSzPts val="1300"/>
              <a:buNone/>
              <a:defRPr sz="1300" b="1"/>
            </a:lvl4pPr>
            <a:lvl5pPr lvl="4" rtl="0">
              <a:spcBef>
                <a:spcPts val="0"/>
              </a:spcBef>
              <a:spcAft>
                <a:spcPts val="0"/>
              </a:spcAft>
              <a:buSzPts val="1300"/>
              <a:buNone/>
              <a:defRPr sz="1300" b="1"/>
            </a:lvl5pPr>
            <a:lvl6pPr lvl="5" rtl="0">
              <a:spcBef>
                <a:spcPts val="0"/>
              </a:spcBef>
              <a:spcAft>
                <a:spcPts val="0"/>
              </a:spcAft>
              <a:buSzPts val="1300"/>
              <a:buNone/>
              <a:defRPr sz="1300" b="1"/>
            </a:lvl6pPr>
            <a:lvl7pPr lvl="6" rtl="0">
              <a:spcBef>
                <a:spcPts val="0"/>
              </a:spcBef>
              <a:spcAft>
                <a:spcPts val="0"/>
              </a:spcAft>
              <a:buSzPts val="1300"/>
              <a:buNone/>
              <a:defRPr sz="1300" b="1"/>
            </a:lvl7pPr>
            <a:lvl8pPr lvl="7" rtl="0">
              <a:spcBef>
                <a:spcPts val="0"/>
              </a:spcBef>
              <a:spcAft>
                <a:spcPts val="0"/>
              </a:spcAft>
              <a:buSzPts val="1300"/>
              <a:buNone/>
              <a:defRPr sz="1300" b="1"/>
            </a:lvl8pPr>
            <a:lvl9pPr lvl="8" rtl="0">
              <a:spcBef>
                <a:spcPts val="0"/>
              </a:spcBef>
              <a:spcAft>
                <a:spcPts val="0"/>
              </a:spcAft>
              <a:buSzPts val="1300"/>
              <a:buNone/>
              <a:defRPr sz="1300" b="1"/>
            </a:lvl9pPr>
          </a:lstStyle>
          <a:p>
            <a:r>
              <a:rPr lang="en-US"/>
              <a:t>Click to edit Master subtitle style</a:t>
            </a:r>
            <a:endParaRPr/>
          </a:p>
        </p:txBody>
      </p:sp>
      <p:pic>
        <p:nvPicPr>
          <p:cNvPr id="121" name="Google Shape;121;p14"/>
          <p:cNvPicPr preferRelativeResize="0"/>
          <p:nvPr/>
        </p:nvPicPr>
        <p:blipFill>
          <a:blip r:embed="rId3">
            <a:alphaModFix/>
          </a:blip>
          <a:stretch>
            <a:fillRect/>
          </a:stretch>
        </p:blipFill>
        <p:spPr>
          <a:xfrm>
            <a:off x="2486915" y="461637"/>
            <a:ext cx="4159811" cy="1164810"/>
          </a:xfrm>
          <a:prstGeom prst="rect">
            <a:avLst/>
          </a:prstGeom>
          <a:noFill/>
          <a:ln>
            <a:noFill/>
          </a:ln>
        </p:spPr>
      </p:pic>
    </p:spTree>
    <p:custDataLst>
      <p:tags r:id="rId1"/>
    </p:custDataLst>
    <p:extLst>
      <p:ext uri="{BB962C8B-B14F-4D97-AF65-F5344CB8AC3E}">
        <p14:creationId xmlns:p14="http://schemas.microsoft.com/office/powerpoint/2010/main" val="186868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Small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6888" y="1554480"/>
            <a:ext cx="7132320" cy="731520"/>
          </a:xfrm>
        </p:spPr>
        <p:txBody>
          <a:bodyPr anchor="b">
            <a:normAutofit/>
          </a:bodyPr>
          <a:lstStyle>
            <a:lvl1pPr algn="l">
              <a:defRPr sz="3700">
                <a:solidFill>
                  <a:srgbClr val="5971FF"/>
                </a:solidFill>
              </a:defRPr>
            </a:lvl1pPr>
          </a:lstStyle>
          <a:p>
            <a:r>
              <a:rPr lang="en-US" dirty="0"/>
              <a:t>Click to add title</a:t>
            </a:r>
          </a:p>
        </p:txBody>
      </p:sp>
      <p:sp>
        <p:nvSpPr>
          <p:cNvPr id="3" name="Subtitle 2"/>
          <p:cNvSpPr>
            <a:spLocks noGrp="1"/>
          </p:cNvSpPr>
          <p:nvPr>
            <p:ph type="subTitle" idx="1" hasCustomPrompt="1"/>
          </p:nvPr>
        </p:nvSpPr>
        <p:spPr>
          <a:xfrm>
            <a:off x="2788920" y="2660904"/>
            <a:ext cx="4599432" cy="914400"/>
          </a:xfrm>
        </p:spPr>
        <p:txBody>
          <a:bodyPr>
            <a:normAutofit/>
          </a:bodyPr>
          <a:lstStyle>
            <a:lvl1pPr marL="0" indent="0" algn="r">
              <a:spcBef>
                <a:spcPts val="0"/>
              </a:spcBef>
              <a:buNone/>
              <a:defRPr sz="1400" b="1">
                <a:solidFill>
                  <a:srgbClr val="707070"/>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grpSp>
        <p:nvGrpSpPr>
          <p:cNvPr id="13" name="Group 12">
            <a:extLst>
              <a:ext uri="{FF2B5EF4-FFF2-40B4-BE49-F238E27FC236}">
                <a16:creationId xmlns:a16="http://schemas.microsoft.com/office/drawing/2014/main" id="{B613E2F1-6A64-49E7-B8D8-52F7B8D74E00}"/>
              </a:ext>
            </a:extLst>
          </p:cNvPr>
          <p:cNvGrpSpPr/>
          <p:nvPr userDrawn="1"/>
        </p:nvGrpSpPr>
        <p:grpSpPr>
          <a:xfrm>
            <a:off x="-1" y="1328147"/>
            <a:ext cx="7381662" cy="77100"/>
            <a:chOff x="-1" y="1328147"/>
            <a:chExt cx="7381662" cy="77100"/>
          </a:xfrm>
        </p:grpSpPr>
        <p:sp>
          <p:nvSpPr>
            <p:cNvPr id="14" name="Google Shape;11;p2">
              <a:extLst>
                <a:ext uri="{FF2B5EF4-FFF2-40B4-BE49-F238E27FC236}">
                  <a16:creationId xmlns:a16="http://schemas.microsoft.com/office/drawing/2014/main" id="{F921303C-5DB8-4A29-9E90-58129CBF261C}"/>
                </a:ext>
              </a:extLst>
            </p:cNvPr>
            <p:cNvSpPr/>
            <p:nvPr/>
          </p:nvSpPr>
          <p:spPr>
            <a:xfrm>
              <a:off x="5938246" y="1328147"/>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a:extLst>
                <a:ext uri="{FF2B5EF4-FFF2-40B4-BE49-F238E27FC236}">
                  <a16:creationId xmlns:a16="http://schemas.microsoft.com/office/drawing/2014/main" id="{F95CD4F6-D4E0-4EE4-960C-FF02E39BAE18}"/>
                </a:ext>
              </a:extLst>
            </p:cNvPr>
            <p:cNvSpPr/>
            <p:nvPr/>
          </p:nvSpPr>
          <p:spPr>
            <a:xfrm>
              <a:off x="6659861" y="1328147"/>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p2">
              <a:extLst>
                <a:ext uri="{FF2B5EF4-FFF2-40B4-BE49-F238E27FC236}">
                  <a16:creationId xmlns:a16="http://schemas.microsoft.com/office/drawing/2014/main" id="{DC33A88D-BDE7-465E-AD72-4F33CBCA2645}"/>
                </a:ext>
              </a:extLst>
            </p:cNvPr>
            <p:cNvSpPr/>
            <p:nvPr/>
          </p:nvSpPr>
          <p:spPr>
            <a:xfrm>
              <a:off x="-1" y="1328147"/>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p2">
              <a:extLst>
                <a:ext uri="{FF2B5EF4-FFF2-40B4-BE49-F238E27FC236}">
                  <a16:creationId xmlns:a16="http://schemas.microsoft.com/office/drawing/2014/main" id="{AF572AD0-FE23-4FAD-BF27-753AD87FCBA2}"/>
                </a:ext>
              </a:extLst>
            </p:cNvPr>
            <p:cNvSpPr/>
            <p:nvPr/>
          </p:nvSpPr>
          <p:spPr>
            <a:xfrm>
              <a:off x="721425" y="1328147"/>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Google Shape;15;p2">
            <a:extLst>
              <a:ext uri="{FF2B5EF4-FFF2-40B4-BE49-F238E27FC236}">
                <a16:creationId xmlns:a16="http://schemas.microsoft.com/office/drawing/2014/main" id="{A4817729-6734-4EA6-9C03-074315C2B0B3}"/>
              </a:ext>
            </a:extLst>
          </p:cNvPr>
          <p:cNvPicPr preferRelativeResize="0">
            <a:picLocks noChangeAspect="1"/>
          </p:cNvPicPr>
          <p:nvPr userDrawn="1"/>
        </p:nvPicPr>
        <p:blipFill>
          <a:blip r:embed="rId3">
            <a:alphaModFix/>
          </a:blip>
          <a:stretch>
            <a:fillRect/>
          </a:stretch>
        </p:blipFill>
        <p:spPr>
          <a:xfrm>
            <a:off x="142778" y="241135"/>
            <a:ext cx="2926488" cy="823560"/>
          </a:xfrm>
          <a:prstGeom prst="rect">
            <a:avLst/>
          </a:prstGeom>
          <a:noFill/>
          <a:ln>
            <a:noFill/>
          </a:ln>
        </p:spPr>
      </p:pic>
    </p:spTree>
    <p:custDataLst>
      <p:tags r:id="rId1"/>
    </p:custDataLst>
    <p:extLst>
      <p:ext uri="{BB962C8B-B14F-4D97-AF65-F5344CB8AC3E}">
        <p14:creationId xmlns:p14="http://schemas.microsoft.com/office/powerpoint/2010/main" val="212138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86D537CE-76D7-4A75-843E-0FF34C1CEC11}"/>
              </a:ext>
            </a:extLst>
          </p:cNvPr>
          <p:cNvSpPr/>
          <p:nvPr userDrawn="1"/>
        </p:nvSpPr>
        <p:spPr>
          <a:xfrm>
            <a:off x="0" y="0"/>
            <a:ext cx="9144000" cy="399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685800" y="1581912"/>
            <a:ext cx="7772400" cy="1188720"/>
          </a:xfrm>
        </p:spPr>
        <p:txBody>
          <a:bodyPr anchor="b"/>
          <a:lstStyle>
            <a:lvl1pPr>
              <a:defRPr lang="en-US" sz="4100" b="0" i="0" u="none" strike="noStrike" cap="none" smtClean="0">
                <a:solidFill>
                  <a:schemeClr val="lt1"/>
                </a:solidFill>
                <a:latin typeface="Montserrat"/>
                <a:ea typeface="Montserrat"/>
                <a:cs typeface="Montserrat"/>
                <a:sym typeface="Montserrat"/>
              </a:defRPr>
            </a:lvl1pPr>
          </a:lstStyle>
          <a:p>
            <a:r>
              <a:rPr lang="en-US"/>
              <a:t>Click to edit Master title style</a:t>
            </a:r>
            <a:endParaRPr lang="en-US" dirty="0"/>
          </a:p>
        </p:txBody>
      </p:sp>
      <p:sp>
        <p:nvSpPr>
          <p:cNvPr id="3" name="Text Placeholder 2"/>
          <p:cNvSpPr>
            <a:spLocks noGrp="1"/>
          </p:cNvSpPr>
          <p:nvPr>
            <p:ph type="body" idx="1"/>
          </p:nvPr>
        </p:nvSpPr>
        <p:spPr>
          <a:xfrm>
            <a:off x="685800" y="2843784"/>
            <a:ext cx="7772400" cy="822960"/>
          </a:xfrm>
        </p:spPr>
        <p:txBody>
          <a:bodyPr/>
          <a:lstStyle>
            <a:lvl1pPr marL="0" indent="0" algn="ctr">
              <a:buNone/>
              <a:defRPr lang="en-US" sz="2300" b="1" i="0" u="none" strike="noStrike" cap="none" baseline="0" smtClean="0">
                <a:solidFill>
                  <a:schemeClr val="lt1"/>
                </a:solidFill>
                <a:latin typeface="Montserrat"/>
                <a:ea typeface="Montserrat"/>
                <a:cs typeface="Montserrat"/>
                <a:sym typeface="Montserra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8" name="Google Shape;34;p4">
            <a:extLst>
              <a:ext uri="{FF2B5EF4-FFF2-40B4-BE49-F238E27FC236}">
                <a16:creationId xmlns:a16="http://schemas.microsoft.com/office/drawing/2014/main" id="{C47F9F9F-69B7-42EE-85D2-0E914FE5B368}"/>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sp>
        <p:nvSpPr>
          <p:cNvPr id="9" name="Google Shape;24;p3">
            <a:extLst>
              <a:ext uri="{FF2B5EF4-FFF2-40B4-BE49-F238E27FC236}">
                <a16:creationId xmlns:a16="http://schemas.microsoft.com/office/drawing/2014/main" id="{A745C6FE-CFAF-49F7-AC67-31BB99A43F72}"/>
              </a:ext>
            </a:extLst>
          </p:cNvPr>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endParaRPr dirty="0"/>
          </a:p>
        </p:txBody>
      </p:sp>
    </p:spTree>
    <p:custDataLst>
      <p:tags r:id="rId1"/>
    </p:custDataLst>
    <p:extLst>
      <p:ext uri="{BB962C8B-B14F-4D97-AF65-F5344CB8AC3E}">
        <p14:creationId xmlns:p14="http://schemas.microsoft.com/office/powerpoint/2010/main" val="394554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Google Shape;33;p4">
            <a:extLst>
              <a:ext uri="{FF2B5EF4-FFF2-40B4-BE49-F238E27FC236}">
                <a16:creationId xmlns:a16="http://schemas.microsoft.com/office/drawing/2014/main" id="{76DA87FF-BD9D-4033-988F-A5F9F653E8EB}"/>
              </a:ext>
            </a:extLst>
          </p:cNvPr>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endParaRPr dirty="0"/>
          </a:p>
        </p:txBody>
      </p:sp>
      <p:pic>
        <p:nvPicPr>
          <p:cNvPr id="6" name="Google Shape;34;p4">
            <a:extLst>
              <a:ext uri="{FF2B5EF4-FFF2-40B4-BE49-F238E27FC236}">
                <a16:creationId xmlns:a16="http://schemas.microsoft.com/office/drawing/2014/main" id="{B175A5CE-A34D-43A6-BE2B-F539CA35D0ED}"/>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grpSp>
        <p:nvGrpSpPr>
          <p:cNvPr id="7" name="Group 6">
            <a:extLst>
              <a:ext uri="{FF2B5EF4-FFF2-40B4-BE49-F238E27FC236}">
                <a16:creationId xmlns:a16="http://schemas.microsoft.com/office/drawing/2014/main" id="{ABD8A82E-2BC6-4541-A0C5-63355E0336F6}"/>
              </a:ext>
            </a:extLst>
          </p:cNvPr>
          <p:cNvGrpSpPr/>
          <p:nvPr userDrawn="1"/>
        </p:nvGrpSpPr>
        <p:grpSpPr>
          <a:xfrm>
            <a:off x="0" y="1223994"/>
            <a:ext cx="9144477" cy="77100"/>
            <a:chOff x="0" y="1223994"/>
            <a:chExt cx="9144477" cy="77100"/>
          </a:xfrm>
        </p:grpSpPr>
        <p:sp>
          <p:nvSpPr>
            <p:cNvPr id="8" name="Google Shape;29;p4">
              <a:extLst>
                <a:ext uri="{FF2B5EF4-FFF2-40B4-BE49-F238E27FC236}">
                  <a16:creationId xmlns:a16="http://schemas.microsoft.com/office/drawing/2014/main" id="{BA1FDF93-8BA8-4773-989A-94EBF8B0A4C3}"/>
                </a:ext>
              </a:extLst>
            </p:cNvPr>
            <p:cNvSpPr/>
            <p:nvPr/>
          </p:nvSpPr>
          <p:spPr>
            <a:xfrm>
              <a:off x="5723283" y="1223994"/>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p4">
              <a:extLst>
                <a:ext uri="{FF2B5EF4-FFF2-40B4-BE49-F238E27FC236}">
                  <a16:creationId xmlns:a16="http://schemas.microsoft.com/office/drawing/2014/main" id="{B0EEA385-2AA8-45C2-943B-CFC2147A0FD7}"/>
                </a:ext>
              </a:extLst>
            </p:cNvPr>
            <p:cNvSpPr/>
            <p:nvPr/>
          </p:nvSpPr>
          <p:spPr>
            <a:xfrm>
              <a:off x="7434177" y="1223994"/>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p4">
              <a:extLst>
                <a:ext uri="{FF2B5EF4-FFF2-40B4-BE49-F238E27FC236}">
                  <a16:creationId xmlns:a16="http://schemas.microsoft.com/office/drawing/2014/main" id="{E4F5285B-1AFA-4D73-808D-89E5FDA2CDA1}"/>
                </a:ext>
              </a:extLst>
            </p:cNvPr>
            <p:cNvSpPr/>
            <p:nvPr/>
          </p:nvSpPr>
          <p:spPr>
            <a:xfrm>
              <a:off x="0" y="1223994"/>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p4">
              <a:extLst>
                <a:ext uri="{FF2B5EF4-FFF2-40B4-BE49-F238E27FC236}">
                  <a16:creationId xmlns:a16="http://schemas.microsoft.com/office/drawing/2014/main" id="{F4FA3E82-9A98-4308-9209-88F22725F9B7}"/>
                </a:ext>
              </a:extLst>
            </p:cNvPr>
            <p:cNvSpPr/>
            <p:nvPr/>
          </p:nvSpPr>
          <p:spPr>
            <a:xfrm>
              <a:off x="1710425" y="1223994"/>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28;p4">
            <a:extLst>
              <a:ext uri="{FF2B5EF4-FFF2-40B4-BE49-F238E27FC236}">
                <a16:creationId xmlns:a16="http://schemas.microsoft.com/office/drawing/2014/main" id="{3C916508-B14E-426F-99DC-F737D9566175}"/>
              </a:ext>
            </a:extLst>
          </p:cNvPr>
          <p:cNvSpPr txBox="1"/>
          <p:nvPr userDrawn="1"/>
        </p:nvSpPr>
        <p:spPr>
          <a:xfrm>
            <a:off x="3593400" y="805738"/>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dirty="0">
                <a:solidFill>
                  <a:schemeClr val="accent6"/>
                </a:solidFill>
                <a:latin typeface="Arial" panose="020B0604020202020204" pitchFamily="34" charset="0"/>
                <a:cs typeface="Arial" panose="020B0604020202020204" pitchFamily="34" charset="0"/>
              </a:rPr>
              <a:t>“</a:t>
            </a:r>
            <a:endParaRPr sz="9600" b="1" dirty="0">
              <a:solidFill>
                <a:schemeClr val="accent6"/>
              </a:solidFill>
              <a:latin typeface="Arial" panose="020B0604020202020204" pitchFamily="34" charset="0"/>
              <a:cs typeface="Arial" panose="020B0604020202020204" pitchFamily="34" charset="0"/>
            </a:endParaRPr>
          </a:p>
        </p:txBody>
      </p:sp>
      <p:sp>
        <p:nvSpPr>
          <p:cNvPr id="18" name="Google Shape;27;p4">
            <a:extLst>
              <a:ext uri="{FF2B5EF4-FFF2-40B4-BE49-F238E27FC236}">
                <a16:creationId xmlns:a16="http://schemas.microsoft.com/office/drawing/2014/main" id="{155F5B2D-12BA-4371-8C32-5C7A429438FD}"/>
              </a:ext>
            </a:extLst>
          </p:cNvPr>
          <p:cNvSpPr txBox="1">
            <a:spLocks noGrp="1"/>
          </p:cNvSpPr>
          <p:nvPr>
            <p:ph type="body" idx="1"/>
          </p:nvPr>
        </p:nvSpPr>
        <p:spPr>
          <a:xfrm>
            <a:off x="1212112" y="1822555"/>
            <a:ext cx="6769395" cy="2646245"/>
          </a:xfrm>
          <a:prstGeom prst="rect">
            <a:avLst/>
          </a:prstGeom>
        </p:spPr>
        <p:txBody>
          <a:bodyPr spcFirstLastPara="1" wrap="square" lIns="91425" tIns="91425" rIns="91425" bIns="91425" anchor="t" anchorCtr="0">
            <a:noAutofit/>
          </a:bodyPr>
          <a:lstStyle>
            <a:lvl1pPr marL="127000" lvl="0" indent="0" algn="ctr" rtl="0">
              <a:lnSpc>
                <a:spcPct val="110000"/>
              </a:lnSpc>
              <a:spcBef>
                <a:spcPts val="600"/>
              </a:spcBef>
              <a:spcAft>
                <a:spcPts val="0"/>
              </a:spcAft>
              <a:buSzPts val="1600"/>
              <a:buNone/>
              <a:defRPr sz="2000" i="1"/>
            </a:lvl1pPr>
            <a:lvl2pPr marL="914400" lvl="1" indent="-330200" algn="ctr" rtl="0">
              <a:spcBef>
                <a:spcPts val="0"/>
              </a:spcBef>
              <a:spcAft>
                <a:spcPts val="0"/>
              </a:spcAft>
              <a:buSzPts val="1600"/>
              <a:buChar char="○"/>
              <a:defRPr i="1"/>
            </a:lvl2pPr>
            <a:lvl3pPr marL="1371600" lvl="2" indent="-330200" algn="ctr" rtl="0">
              <a:spcBef>
                <a:spcPts val="0"/>
              </a:spcBef>
              <a:spcAft>
                <a:spcPts val="0"/>
              </a:spcAft>
              <a:buSzPts val="1600"/>
              <a:buChar char="■"/>
              <a:defRPr i="1"/>
            </a:lvl3pPr>
            <a:lvl4pPr marL="1828800" lvl="3" indent="-330200" algn="ctr" rtl="0">
              <a:spcBef>
                <a:spcPts val="0"/>
              </a:spcBef>
              <a:spcAft>
                <a:spcPts val="0"/>
              </a:spcAft>
              <a:buSzPts val="1600"/>
              <a:buChar char="●"/>
              <a:defRPr i="1"/>
            </a:lvl4pPr>
            <a:lvl5pPr marL="2286000" lvl="4" indent="-330200" algn="ctr" rtl="0">
              <a:spcBef>
                <a:spcPts val="0"/>
              </a:spcBef>
              <a:spcAft>
                <a:spcPts val="0"/>
              </a:spcAft>
              <a:buSzPts val="1600"/>
              <a:buChar char="○"/>
              <a:defRPr i="1"/>
            </a:lvl5pPr>
            <a:lvl6pPr marL="2743200" lvl="5" indent="-330200" algn="ctr" rtl="0">
              <a:spcBef>
                <a:spcPts val="0"/>
              </a:spcBef>
              <a:spcAft>
                <a:spcPts val="0"/>
              </a:spcAft>
              <a:buSzPts val="1600"/>
              <a:buChar char="■"/>
              <a:defRPr i="1"/>
            </a:lvl6pPr>
            <a:lvl7pPr marL="3200400" lvl="6" indent="-330200" algn="ctr" rtl="0">
              <a:spcBef>
                <a:spcPts val="0"/>
              </a:spcBef>
              <a:spcAft>
                <a:spcPts val="0"/>
              </a:spcAft>
              <a:buSzPts val="1600"/>
              <a:buChar char="●"/>
              <a:defRPr i="1"/>
            </a:lvl7pPr>
            <a:lvl8pPr marL="3657600" lvl="7" indent="-330200" algn="ctr" rtl="0">
              <a:spcBef>
                <a:spcPts val="0"/>
              </a:spcBef>
              <a:spcAft>
                <a:spcPts val="0"/>
              </a:spcAft>
              <a:buSzPts val="1600"/>
              <a:buChar char="○"/>
              <a:defRPr i="1"/>
            </a:lvl8pPr>
            <a:lvl9pPr marL="4114800" lvl="8" indent="-330200" algn="ctr">
              <a:spcBef>
                <a:spcPts val="0"/>
              </a:spcBef>
              <a:spcAft>
                <a:spcPts val="0"/>
              </a:spcAft>
              <a:buSzPts val="1600"/>
              <a:buChar char="■"/>
              <a:defRPr i="1"/>
            </a:lvl9pPr>
          </a:lstStyle>
          <a:p>
            <a:pPr lvl="0"/>
            <a:r>
              <a:rPr lang="en-US"/>
              <a:t>Edit Master text styles</a:t>
            </a:r>
          </a:p>
        </p:txBody>
      </p:sp>
    </p:spTree>
    <p:custDataLst>
      <p:tags r:id="rId1"/>
    </p:custDataLst>
    <p:extLst>
      <p:ext uri="{BB962C8B-B14F-4D97-AF65-F5344CB8AC3E}">
        <p14:creationId xmlns:p14="http://schemas.microsoft.com/office/powerpoint/2010/main" val="38733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2" name="Title 1"/>
          <p:cNvSpPr>
            <a:spLocks noGrp="1"/>
          </p:cNvSpPr>
          <p:nvPr>
            <p:ph type="title"/>
          </p:nvPr>
        </p:nvSpPr>
        <p:spPr>
          <a:xfrm>
            <a:off x="896112" y="356616"/>
            <a:ext cx="7278624" cy="859536"/>
          </a:xfrm>
        </p:spPr>
        <p:txBody>
          <a:bodyPr/>
          <a:lstStyle/>
          <a:p>
            <a:r>
              <a:rPr lang="en-US"/>
              <a:t>Click to edit Master title style</a:t>
            </a:r>
            <a:endParaRPr lang="en-US" dirty="0"/>
          </a:p>
        </p:txBody>
      </p:sp>
      <p:grpSp>
        <p:nvGrpSpPr>
          <p:cNvPr id="7" name="Group 6">
            <a:extLst>
              <a:ext uri="{FF2B5EF4-FFF2-40B4-BE49-F238E27FC236}">
                <a16:creationId xmlns:a16="http://schemas.microsoft.com/office/drawing/2014/main" id="{D15D6A7E-ACE9-44DF-ACCC-677491BD70D9}"/>
              </a:ext>
            </a:extLst>
          </p:cNvPr>
          <p:cNvGrpSpPr/>
          <p:nvPr userDrawn="1"/>
        </p:nvGrpSpPr>
        <p:grpSpPr>
          <a:xfrm>
            <a:off x="0" y="5083910"/>
            <a:ext cx="9144012" cy="77100"/>
            <a:chOff x="0" y="5066325"/>
            <a:chExt cx="9144012" cy="77100"/>
          </a:xfrm>
        </p:grpSpPr>
        <p:sp>
          <p:nvSpPr>
            <p:cNvPr id="8" name="Google Shape;38;p5">
              <a:extLst>
                <a:ext uri="{FF2B5EF4-FFF2-40B4-BE49-F238E27FC236}">
                  <a16:creationId xmlns:a16="http://schemas.microsoft.com/office/drawing/2014/main" id="{2B8AE9C9-6E63-4C61-94E6-4458F7811B37}"/>
                </a:ext>
              </a:extLst>
            </p:cNvPr>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9;p5">
              <a:extLst>
                <a:ext uri="{FF2B5EF4-FFF2-40B4-BE49-F238E27FC236}">
                  <a16:creationId xmlns:a16="http://schemas.microsoft.com/office/drawing/2014/main" id="{A865D308-0321-465F-A108-785C90F159E6}"/>
                </a:ext>
              </a:extLst>
            </p:cNvPr>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p5">
              <a:extLst>
                <a:ext uri="{FF2B5EF4-FFF2-40B4-BE49-F238E27FC236}">
                  <a16:creationId xmlns:a16="http://schemas.microsoft.com/office/drawing/2014/main" id="{376F9742-C4D3-43A1-8EB9-A9C3635F00C1}"/>
                </a:ext>
              </a:extLst>
            </p:cNvPr>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p5">
              <a:extLst>
                <a:ext uri="{FF2B5EF4-FFF2-40B4-BE49-F238E27FC236}">
                  <a16:creationId xmlns:a16="http://schemas.microsoft.com/office/drawing/2014/main" id="{A3109CAC-449C-4F16-9291-E85B04927839}"/>
                </a:ext>
              </a:extLst>
            </p:cNvPr>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Google Shape;34;p4">
            <a:extLst>
              <a:ext uri="{FF2B5EF4-FFF2-40B4-BE49-F238E27FC236}">
                <a16:creationId xmlns:a16="http://schemas.microsoft.com/office/drawing/2014/main" id="{00EFDE70-DF3F-4A4A-A844-9BA7B8B17473}"/>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sp>
        <p:nvSpPr>
          <p:cNvPr id="13" name="Google Shape;37;p5">
            <a:extLst>
              <a:ext uri="{FF2B5EF4-FFF2-40B4-BE49-F238E27FC236}">
                <a16:creationId xmlns:a16="http://schemas.microsoft.com/office/drawing/2014/main" id="{A3C121A7-C078-417D-8C98-428211D2481A}"/>
              </a:ext>
            </a:extLst>
          </p:cNvPr>
          <p:cNvSpPr txBox="1">
            <a:spLocks noGrp="1"/>
          </p:cNvSpPr>
          <p:nvPr>
            <p:ph type="body" idx="1"/>
          </p:nvPr>
        </p:nvSpPr>
        <p:spPr>
          <a:xfrm>
            <a:off x="1228875" y="1364925"/>
            <a:ext cx="6943500" cy="3552300"/>
          </a:xfrm>
          <a:prstGeom prst="rect">
            <a:avLst/>
          </a:prstGeom>
        </p:spPr>
        <p:txBody>
          <a:bodyPr spcFirstLastPara="1" wrap="square" lIns="91425" tIns="91425" rIns="91425" bIns="91425" anchor="t" anchorCtr="0">
            <a:noAutofit/>
          </a:bodyPr>
          <a:lstStyle>
            <a:lvl1pPr marL="457200" lvl="0" indent="-342900">
              <a:spcBef>
                <a:spcPts val="900"/>
              </a:spcBef>
              <a:spcAft>
                <a:spcPts val="0"/>
              </a:spcAft>
              <a:buClr>
                <a:schemeClr val="accent6"/>
              </a:buClr>
              <a:buSzPts val="1800"/>
              <a:buChar char="▷"/>
              <a:defRPr sz="2400" baseline="0">
                <a:solidFill>
                  <a:schemeClr val="dk1"/>
                </a:solidFill>
              </a:defRPr>
            </a:lvl1pPr>
            <a:lvl2pPr marL="914400" lvl="1" indent="-330200">
              <a:spcBef>
                <a:spcPts val="0"/>
              </a:spcBef>
              <a:spcAft>
                <a:spcPts val="0"/>
              </a:spcAft>
              <a:buClr>
                <a:schemeClr val="dk1"/>
              </a:buClr>
              <a:buSzPts val="1600"/>
              <a:buChar char="○"/>
              <a:defRPr>
                <a:solidFill>
                  <a:schemeClr val="dk1"/>
                </a:solidFill>
              </a:defRPr>
            </a:lvl2pPr>
            <a:lvl3pPr marL="1371600" lvl="2" indent="-330200">
              <a:spcBef>
                <a:spcPts val="0"/>
              </a:spcBef>
              <a:spcAft>
                <a:spcPts val="0"/>
              </a:spcAft>
              <a:buClr>
                <a:schemeClr val="dk1"/>
              </a:buClr>
              <a:buSzPts val="1600"/>
              <a:buChar char="■"/>
              <a:defRPr>
                <a:solidFill>
                  <a:schemeClr val="dk1"/>
                </a:solidFill>
              </a:defRPr>
            </a:lvl3pPr>
            <a:lvl4pPr marL="1828800" lvl="3" indent="-330200">
              <a:spcBef>
                <a:spcPts val="0"/>
              </a:spcBef>
              <a:spcAft>
                <a:spcPts val="0"/>
              </a:spcAft>
              <a:buClr>
                <a:schemeClr val="dk1"/>
              </a:buClr>
              <a:buSzPts val="1600"/>
              <a:buChar char="●"/>
              <a:defRPr>
                <a:solidFill>
                  <a:schemeClr val="dk1"/>
                </a:solidFill>
              </a:defRPr>
            </a:lvl4pPr>
            <a:lvl5pPr marL="2286000" lvl="4" indent="-330200">
              <a:spcBef>
                <a:spcPts val="0"/>
              </a:spcBef>
              <a:spcAft>
                <a:spcPts val="0"/>
              </a:spcAft>
              <a:buClr>
                <a:schemeClr val="dk1"/>
              </a:buClr>
              <a:buSzPts val="1600"/>
              <a:buChar char="○"/>
              <a:defRPr>
                <a:solidFill>
                  <a:schemeClr val="dk1"/>
                </a:solidFill>
              </a:defRPr>
            </a:lvl5pPr>
            <a:lvl6pPr marL="2743200" lvl="5" indent="-330200">
              <a:spcBef>
                <a:spcPts val="0"/>
              </a:spcBef>
              <a:spcAft>
                <a:spcPts val="0"/>
              </a:spcAft>
              <a:buClr>
                <a:schemeClr val="dk1"/>
              </a:buClr>
              <a:buSzPts val="1600"/>
              <a:buChar char="■"/>
              <a:defRPr>
                <a:solidFill>
                  <a:schemeClr val="dk1"/>
                </a:solidFill>
              </a:defRPr>
            </a:lvl6pPr>
            <a:lvl7pPr marL="3200400" lvl="6" indent="-330200">
              <a:spcBef>
                <a:spcPts val="0"/>
              </a:spcBef>
              <a:spcAft>
                <a:spcPts val="0"/>
              </a:spcAft>
              <a:buClr>
                <a:schemeClr val="dk1"/>
              </a:buClr>
              <a:buSzPts val="1600"/>
              <a:buChar char="●"/>
              <a:defRPr>
                <a:solidFill>
                  <a:schemeClr val="dk1"/>
                </a:solidFill>
              </a:defRPr>
            </a:lvl7pPr>
            <a:lvl8pPr marL="3657600" lvl="7" indent="-330200">
              <a:spcBef>
                <a:spcPts val="0"/>
              </a:spcBef>
              <a:spcAft>
                <a:spcPts val="0"/>
              </a:spcAft>
              <a:buClr>
                <a:schemeClr val="dk1"/>
              </a:buClr>
              <a:buSzPts val="1600"/>
              <a:buChar char="○"/>
              <a:defRPr>
                <a:solidFill>
                  <a:schemeClr val="dk1"/>
                </a:solidFill>
              </a:defRPr>
            </a:lvl8pPr>
            <a:lvl9pPr marL="4114800" lvl="8" indent="-330200">
              <a:spcBef>
                <a:spcPts val="0"/>
              </a:spcBef>
              <a:spcAft>
                <a:spcPts val="0"/>
              </a:spcAft>
              <a:buClr>
                <a:schemeClr val="dk1"/>
              </a:buClr>
              <a:buSzPts val="1600"/>
              <a:buChar char="■"/>
              <a:defRPr>
                <a:solidFill>
                  <a:schemeClr val="dk1"/>
                </a:solidFill>
              </a:defRPr>
            </a:lvl9pPr>
          </a:lstStyle>
          <a:p>
            <a:pPr lvl="0"/>
            <a:r>
              <a:rPr lang="en-US"/>
              <a:t>Edit Master text styles</a:t>
            </a:r>
          </a:p>
        </p:txBody>
      </p:sp>
    </p:spTree>
    <p:custDataLst>
      <p:tags r:id="rId1"/>
    </p:custDataLst>
    <p:extLst>
      <p:ext uri="{BB962C8B-B14F-4D97-AF65-F5344CB8AC3E}">
        <p14:creationId xmlns:p14="http://schemas.microsoft.com/office/powerpoint/2010/main" val="303576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96112" y="356616"/>
            <a:ext cx="7040880" cy="859536"/>
          </a:xfrm>
        </p:spPr>
        <p:txBody>
          <a:bodyPr/>
          <a:lstStyle/>
          <a:p>
            <a:r>
              <a:rPr lang="en-US"/>
              <a:t>Click to edit Master title style</a:t>
            </a:r>
            <a:endParaRPr lang="en-US" dirty="0"/>
          </a:p>
        </p:txBody>
      </p:sp>
      <p:pic>
        <p:nvPicPr>
          <p:cNvPr id="8" name="Google Shape;34;p4">
            <a:extLst>
              <a:ext uri="{FF2B5EF4-FFF2-40B4-BE49-F238E27FC236}">
                <a16:creationId xmlns:a16="http://schemas.microsoft.com/office/drawing/2014/main" id="{0EF5B263-B1F1-4DC9-A582-53E2003B542C}"/>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grpSp>
        <p:nvGrpSpPr>
          <p:cNvPr id="9" name="Group 8">
            <a:extLst>
              <a:ext uri="{FF2B5EF4-FFF2-40B4-BE49-F238E27FC236}">
                <a16:creationId xmlns:a16="http://schemas.microsoft.com/office/drawing/2014/main" id="{A22ADC20-D4D7-4CC7-AEE8-3B92A83BF85C}"/>
              </a:ext>
            </a:extLst>
          </p:cNvPr>
          <p:cNvGrpSpPr/>
          <p:nvPr userDrawn="1"/>
        </p:nvGrpSpPr>
        <p:grpSpPr>
          <a:xfrm>
            <a:off x="0" y="5083910"/>
            <a:ext cx="9144012" cy="77100"/>
            <a:chOff x="0" y="5066325"/>
            <a:chExt cx="9144012" cy="77100"/>
          </a:xfrm>
        </p:grpSpPr>
        <p:sp>
          <p:nvSpPr>
            <p:cNvPr id="10" name="Google Shape;45;p6">
              <a:extLst>
                <a:ext uri="{FF2B5EF4-FFF2-40B4-BE49-F238E27FC236}">
                  <a16:creationId xmlns:a16="http://schemas.microsoft.com/office/drawing/2014/main" id="{C2BA0A0C-61C5-405F-B64A-F3E07FA732C4}"/>
                </a:ext>
              </a:extLst>
            </p:cNvPr>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p6">
              <a:extLst>
                <a:ext uri="{FF2B5EF4-FFF2-40B4-BE49-F238E27FC236}">
                  <a16:creationId xmlns:a16="http://schemas.microsoft.com/office/drawing/2014/main" id="{A4132BD6-1B27-4E52-8114-41F8029A1FDD}"/>
                </a:ext>
              </a:extLst>
            </p:cNvPr>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p6">
              <a:extLst>
                <a:ext uri="{FF2B5EF4-FFF2-40B4-BE49-F238E27FC236}">
                  <a16:creationId xmlns:a16="http://schemas.microsoft.com/office/drawing/2014/main" id="{B4AE9226-9952-4F5E-BB1A-F51E77DA91BE}"/>
                </a:ext>
              </a:extLst>
            </p:cNvPr>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p6">
              <a:extLst>
                <a:ext uri="{FF2B5EF4-FFF2-40B4-BE49-F238E27FC236}">
                  <a16:creationId xmlns:a16="http://schemas.microsoft.com/office/drawing/2014/main" id="{C5FBD6E7-556B-4582-AB24-0C0A7ED78502}"/>
                </a:ext>
              </a:extLst>
            </p:cNvPr>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50;p6">
            <a:extLst>
              <a:ext uri="{FF2B5EF4-FFF2-40B4-BE49-F238E27FC236}">
                <a16:creationId xmlns:a16="http://schemas.microsoft.com/office/drawing/2014/main" id="{A0A38D13-93C4-42B4-91FE-7DFC9A5EFA6C}"/>
              </a:ext>
            </a:extLst>
          </p:cNvPr>
          <p:cNvSpPr txBox="1">
            <a:spLocks noGrp="1"/>
          </p:cNvSpPr>
          <p:nvPr>
            <p:ph type="body" idx="1"/>
          </p:nvPr>
        </p:nvSpPr>
        <p:spPr>
          <a:xfrm>
            <a:off x="1059319" y="1266395"/>
            <a:ext cx="3474720" cy="3641208"/>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baseline="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pPr lvl="0"/>
            <a:r>
              <a:rPr lang="en-US"/>
              <a:t>Edit Master text styles</a:t>
            </a:r>
          </a:p>
        </p:txBody>
      </p:sp>
      <p:sp>
        <p:nvSpPr>
          <p:cNvPr id="15" name="Google Shape;51;p6">
            <a:extLst>
              <a:ext uri="{FF2B5EF4-FFF2-40B4-BE49-F238E27FC236}">
                <a16:creationId xmlns:a16="http://schemas.microsoft.com/office/drawing/2014/main" id="{457AB615-FAC5-43CF-82EB-E2F12D047BAA}"/>
              </a:ext>
            </a:extLst>
          </p:cNvPr>
          <p:cNvSpPr txBox="1">
            <a:spLocks noGrp="1"/>
          </p:cNvSpPr>
          <p:nvPr>
            <p:ph type="body" idx="2"/>
          </p:nvPr>
        </p:nvSpPr>
        <p:spPr>
          <a:xfrm>
            <a:off x="4829962" y="1266395"/>
            <a:ext cx="3474720" cy="3641208"/>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baseline="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pPr lvl="0"/>
            <a:r>
              <a:rPr lang="en-US"/>
              <a:t>Edit Master text styles</a:t>
            </a:r>
          </a:p>
        </p:txBody>
      </p:sp>
    </p:spTree>
    <p:custDataLst>
      <p:tags r:id="rId1"/>
    </p:custDataLst>
    <p:extLst>
      <p:ext uri="{BB962C8B-B14F-4D97-AF65-F5344CB8AC3E}">
        <p14:creationId xmlns:p14="http://schemas.microsoft.com/office/powerpoint/2010/main" val="198437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2" name="Title 1"/>
          <p:cNvSpPr>
            <a:spLocks noGrp="1"/>
          </p:cNvSpPr>
          <p:nvPr>
            <p:ph type="title"/>
          </p:nvPr>
        </p:nvSpPr>
        <p:spPr>
          <a:xfrm>
            <a:off x="896112" y="356616"/>
            <a:ext cx="7315200" cy="859536"/>
          </a:xfrm>
        </p:spPr>
        <p:txBody>
          <a:bodyPr/>
          <a:lstStyle/>
          <a:p>
            <a:r>
              <a:rPr lang="en-US"/>
              <a:t>Click to edit Master title style</a:t>
            </a:r>
            <a:endParaRPr lang="en-US" dirty="0"/>
          </a:p>
        </p:txBody>
      </p:sp>
      <p:grpSp>
        <p:nvGrpSpPr>
          <p:cNvPr id="12" name="Group 11">
            <a:extLst>
              <a:ext uri="{FF2B5EF4-FFF2-40B4-BE49-F238E27FC236}">
                <a16:creationId xmlns:a16="http://schemas.microsoft.com/office/drawing/2014/main" id="{6583851D-820B-4071-B07A-9B494C75D373}"/>
              </a:ext>
            </a:extLst>
          </p:cNvPr>
          <p:cNvGrpSpPr/>
          <p:nvPr userDrawn="1"/>
        </p:nvGrpSpPr>
        <p:grpSpPr>
          <a:xfrm>
            <a:off x="0" y="5083910"/>
            <a:ext cx="9144012" cy="77100"/>
            <a:chOff x="0" y="5066325"/>
            <a:chExt cx="9144012" cy="77100"/>
          </a:xfrm>
        </p:grpSpPr>
        <p:sp>
          <p:nvSpPr>
            <p:cNvPr id="13" name="Google Shape;55;p7">
              <a:extLst>
                <a:ext uri="{FF2B5EF4-FFF2-40B4-BE49-F238E27FC236}">
                  <a16:creationId xmlns:a16="http://schemas.microsoft.com/office/drawing/2014/main" id="{93CDDE51-6662-4AA1-8CED-9951CE96ACA1}"/>
                </a:ext>
              </a:extLst>
            </p:cNvPr>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p7">
              <a:extLst>
                <a:ext uri="{FF2B5EF4-FFF2-40B4-BE49-F238E27FC236}">
                  <a16:creationId xmlns:a16="http://schemas.microsoft.com/office/drawing/2014/main" id="{5CBAA1B7-F499-4050-B38C-AF84C1A247E5}"/>
                </a:ext>
              </a:extLst>
            </p:cNvPr>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7">
              <a:extLst>
                <a:ext uri="{FF2B5EF4-FFF2-40B4-BE49-F238E27FC236}">
                  <a16:creationId xmlns:a16="http://schemas.microsoft.com/office/drawing/2014/main" id="{B3D9C505-3BE9-45D2-AA79-A63C8C588421}"/>
                </a:ext>
              </a:extLst>
            </p:cNvPr>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p7">
              <a:extLst>
                <a:ext uri="{FF2B5EF4-FFF2-40B4-BE49-F238E27FC236}">
                  <a16:creationId xmlns:a16="http://schemas.microsoft.com/office/drawing/2014/main" id="{5D4E718C-0EC7-48DD-9A5F-BDB8283A7D4A}"/>
                </a:ext>
              </a:extLst>
            </p:cNvPr>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Google Shape;34;p4">
            <a:extLst>
              <a:ext uri="{FF2B5EF4-FFF2-40B4-BE49-F238E27FC236}">
                <a16:creationId xmlns:a16="http://schemas.microsoft.com/office/drawing/2014/main" id="{122D9EEF-EFF6-466A-A4A7-472D4E5C61C0}"/>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sp>
        <p:nvSpPr>
          <p:cNvPr id="18" name="Google Shape;60;p7">
            <a:extLst>
              <a:ext uri="{FF2B5EF4-FFF2-40B4-BE49-F238E27FC236}">
                <a16:creationId xmlns:a16="http://schemas.microsoft.com/office/drawing/2014/main" id="{B0400A01-1C31-4B8E-9AA7-687C76BBB1E4}"/>
              </a:ext>
            </a:extLst>
          </p:cNvPr>
          <p:cNvSpPr txBox="1">
            <a:spLocks noGrp="1"/>
          </p:cNvSpPr>
          <p:nvPr>
            <p:ph type="body" idx="1"/>
          </p:nvPr>
        </p:nvSpPr>
        <p:spPr>
          <a:xfrm>
            <a:off x="948416" y="1277576"/>
            <a:ext cx="2377440" cy="37257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500" baseline="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Edit Master text styles</a:t>
            </a:r>
          </a:p>
        </p:txBody>
      </p:sp>
      <p:sp>
        <p:nvSpPr>
          <p:cNvPr id="19" name="Google Shape;61;p7">
            <a:extLst>
              <a:ext uri="{FF2B5EF4-FFF2-40B4-BE49-F238E27FC236}">
                <a16:creationId xmlns:a16="http://schemas.microsoft.com/office/drawing/2014/main" id="{06A473AF-730E-4694-857E-0CE76D6F8402}"/>
              </a:ext>
            </a:extLst>
          </p:cNvPr>
          <p:cNvSpPr txBox="1">
            <a:spLocks noGrp="1"/>
          </p:cNvSpPr>
          <p:nvPr>
            <p:ph type="body" idx="2"/>
          </p:nvPr>
        </p:nvSpPr>
        <p:spPr>
          <a:xfrm>
            <a:off x="3463395" y="1277576"/>
            <a:ext cx="2377440" cy="37257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500" baseline="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Edit Master text styles</a:t>
            </a:r>
          </a:p>
        </p:txBody>
      </p:sp>
      <p:sp>
        <p:nvSpPr>
          <p:cNvPr id="20" name="Google Shape;62;p7">
            <a:extLst>
              <a:ext uri="{FF2B5EF4-FFF2-40B4-BE49-F238E27FC236}">
                <a16:creationId xmlns:a16="http://schemas.microsoft.com/office/drawing/2014/main" id="{8B13E204-D66A-4256-9CF5-647EB143259F}"/>
              </a:ext>
            </a:extLst>
          </p:cNvPr>
          <p:cNvSpPr txBox="1">
            <a:spLocks noGrp="1"/>
          </p:cNvSpPr>
          <p:nvPr>
            <p:ph type="body" idx="3"/>
          </p:nvPr>
        </p:nvSpPr>
        <p:spPr>
          <a:xfrm>
            <a:off x="5992544" y="1277576"/>
            <a:ext cx="2377440" cy="37257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500" baseline="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Edit Master text styles</a:t>
            </a:r>
          </a:p>
        </p:txBody>
      </p:sp>
    </p:spTree>
    <p:custDataLst>
      <p:tags r:id="rId1"/>
    </p:custDataLst>
    <p:extLst>
      <p:ext uri="{BB962C8B-B14F-4D97-AF65-F5344CB8AC3E}">
        <p14:creationId xmlns:p14="http://schemas.microsoft.com/office/powerpoint/2010/main" val="260499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6112" y="356616"/>
            <a:ext cx="6858000" cy="859536"/>
          </a:xfrm>
        </p:spPr>
        <p:txBody>
          <a:bodyPr/>
          <a:lstStyle/>
          <a:p>
            <a:r>
              <a:rPr lang="en-US"/>
              <a:t>Click to edit Master title style</a:t>
            </a:r>
            <a:endParaRPr lang="en-US" dirty="0"/>
          </a:p>
        </p:txBody>
      </p:sp>
      <p:grpSp>
        <p:nvGrpSpPr>
          <p:cNvPr id="6" name="Group 5">
            <a:extLst>
              <a:ext uri="{FF2B5EF4-FFF2-40B4-BE49-F238E27FC236}">
                <a16:creationId xmlns:a16="http://schemas.microsoft.com/office/drawing/2014/main" id="{F212FBC1-DC30-4D9A-87DD-66176C2932BC}"/>
              </a:ext>
            </a:extLst>
          </p:cNvPr>
          <p:cNvGrpSpPr/>
          <p:nvPr userDrawn="1"/>
        </p:nvGrpSpPr>
        <p:grpSpPr>
          <a:xfrm>
            <a:off x="0" y="5083910"/>
            <a:ext cx="9144012" cy="77100"/>
            <a:chOff x="0" y="5066325"/>
            <a:chExt cx="9144012" cy="77100"/>
          </a:xfrm>
        </p:grpSpPr>
        <p:sp>
          <p:nvSpPr>
            <p:cNvPr id="7" name="Google Shape;66;p8">
              <a:extLst>
                <a:ext uri="{FF2B5EF4-FFF2-40B4-BE49-F238E27FC236}">
                  <a16:creationId xmlns:a16="http://schemas.microsoft.com/office/drawing/2014/main" id="{DEDB8F6C-00B9-4D50-91CC-13A1FA0E6B89}"/>
                </a:ext>
              </a:extLst>
            </p:cNvPr>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p8">
              <a:extLst>
                <a:ext uri="{FF2B5EF4-FFF2-40B4-BE49-F238E27FC236}">
                  <a16:creationId xmlns:a16="http://schemas.microsoft.com/office/drawing/2014/main" id="{6D70BC6E-CE9D-42A8-AAEB-4615DB4E3484}"/>
                </a:ext>
              </a:extLst>
            </p:cNvPr>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p8">
              <a:extLst>
                <a:ext uri="{FF2B5EF4-FFF2-40B4-BE49-F238E27FC236}">
                  <a16:creationId xmlns:a16="http://schemas.microsoft.com/office/drawing/2014/main" id="{22F19260-3229-498F-83E9-11149A161151}"/>
                </a:ext>
              </a:extLst>
            </p:cNvPr>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p8">
              <a:extLst>
                <a:ext uri="{FF2B5EF4-FFF2-40B4-BE49-F238E27FC236}">
                  <a16:creationId xmlns:a16="http://schemas.microsoft.com/office/drawing/2014/main" id="{0871950D-2685-4873-A666-27B2CBD86112}"/>
                </a:ext>
              </a:extLst>
            </p:cNvPr>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Google Shape;34;p4">
            <a:extLst>
              <a:ext uri="{FF2B5EF4-FFF2-40B4-BE49-F238E27FC236}">
                <a16:creationId xmlns:a16="http://schemas.microsoft.com/office/drawing/2014/main" id="{164601A3-09DE-404A-B46A-373324E39CAB}"/>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spTree>
    <p:custDataLst>
      <p:tags r:id="rId1"/>
    </p:custDataLst>
    <p:extLst>
      <p:ext uri="{BB962C8B-B14F-4D97-AF65-F5344CB8AC3E}">
        <p14:creationId xmlns:p14="http://schemas.microsoft.com/office/powerpoint/2010/main" val="191225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5" name="Google Shape;74;p9">
            <a:extLst>
              <a:ext uri="{FF2B5EF4-FFF2-40B4-BE49-F238E27FC236}">
                <a16:creationId xmlns:a16="http://schemas.microsoft.com/office/drawing/2014/main" id="{BDDB2F76-7881-4547-80D1-323973A9915E}"/>
              </a:ext>
            </a:extLst>
          </p:cNvPr>
          <p:cNvSpPr/>
          <p:nvPr userDrawn="1"/>
        </p:nvSpPr>
        <p:spPr>
          <a:xfrm>
            <a:off x="7356366" y="5083910"/>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5;p9">
            <a:extLst>
              <a:ext uri="{FF2B5EF4-FFF2-40B4-BE49-F238E27FC236}">
                <a16:creationId xmlns:a16="http://schemas.microsoft.com/office/drawing/2014/main" id="{FDEF09EE-B1CC-41C1-ACBF-80E1586A7890}"/>
              </a:ext>
            </a:extLst>
          </p:cNvPr>
          <p:cNvSpPr/>
          <p:nvPr userDrawn="1"/>
        </p:nvSpPr>
        <p:spPr>
          <a:xfrm>
            <a:off x="8250312" y="5083910"/>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p9">
            <a:extLst>
              <a:ext uri="{FF2B5EF4-FFF2-40B4-BE49-F238E27FC236}">
                <a16:creationId xmlns:a16="http://schemas.microsoft.com/office/drawing/2014/main" id="{F6B46269-00B4-47AA-ABC0-72283C372305}"/>
              </a:ext>
            </a:extLst>
          </p:cNvPr>
          <p:cNvSpPr/>
          <p:nvPr userDrawn="1"/>
        </p:nvSpPr>
        <p:spPr>
          <a:xfrm>
            <a:off x="0" y="5083910"/>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p9">
            <a:extLst>
              <a:ext uri="{FF2B5EF4-FFF2-40B4-BE49-F238E27FC236}">
                <a16:creationId xmlns:a16="http://schemas.microsoft.com/office/drawing/2014/main" id="{73572BA6-E13E-42B9-93A2-58122A417BE9}"/>
              </a:ext>
            </a:extLst>
          </p:cNvPr>
          <p:cNvSpPr/>
          <p:nvPr userDrawn="1"/>
        </p:nvSpPr>
        <p:spPr>
          <a:xfrm>
            <a:off x="893710" y="5083910"/>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p9">
            <a:extLst>
              <a:ext uri="{FF2B5EF4-FFF2-40B4-BE49-F238E27FC236}">
                <a16:creationId xmlns:a16="http://schemas.microsoft.com/office/drawing/2014/main" id="{DEC178D6-A0F6-4F59-83FE-25AE24362296}"/>
              </a:ext>
            </a:extLst>
          </p:cNvPr>
          <p:cNvSpPr txBox="1">
            <a:spLocks noGrp="1"/>
          </p:cNvSpPr>
          <p:nvPr>
            <p:ph type="body" idx="1"/>
          </p:nvPr>
        </p:nvSpPr>
        <p:spPr>
          <a:xfrm>
            <a:off x="1510225"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pPr lvl="0"/>
            <a:r>
              <a:rPr lang="en-US"/>
              <a:t>Edit Master text styles</a:t>
            </a:r>
          </a:p>
        </p:txBody>
      </p:sp>
      <p:pic>
        <p:nvPicPr>
          <p:cNvPr id="10" name="Google Shape;34;p4">
            <a:extLst>
              <a:ext uri="{FF2B5EF4-FFF2-40B4-BE49-F238E27FC236}">
                <a16:creationId xmlns:a16="http://schemas.microsoft.com/office/drawing/2014/main" id="{53C68114-4081-467D-ACA1-2D134397C60F}"/>
              </a:ext>
            </a:extLst>
          </p:cNvPr>
          <p:cNvPicPr preferRelativeResize="0"/>
          <p:nvPr userDrawn="1"/>
        </p:nvPicPr>
        <p:blipFill>
          <a:blip r:embed="rId3">
            <a:alphaModFix/>
          </a:blip>
          <a:stretch>
            <a:fillRect/>
          </a:stretch>
        </p:blipFill>
        <p:spPr>
          <a:xfrm>
            <a:off x="215552" y="4308820"/>
            <a:ext cx="640080" cy="640080"/>
          </a:xfrm>
          <a:prstGeom prst="rect">
            <a:avLst/>
          </a:prstGeom>
          <a:noFill/>
          <a:ln>
            <a:noFill/>
          </a:ln>
        </p:spPr>
      </p:pic>
    </p:spTree>
    <p:custDataLst>
      <p:tags r:id="rId1"/>
    </p:custDataLst>
    <p:extLst>
      <p:ext uri="{BB962C8B-B14F-4D97-AF65-F5344CB8AC3E}">
        <p14:creationId xmlns:p14="http://schemas.microsoft.com/office/powerpoint/2010/main" val="121840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6112" y="356616"/>
            <a:ext cx="6464808" cy="859536"/>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896112" y="1371600"/>
            <a:ext cx="6464808" cy="32776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Tree>
    <p:custDataLst>
      <p:tags r:id="rId20"/>
    </p:custDataLst>
    <p:extLst>
      <p:ext uri="{BB962C8B-B14F-4D97-AF65-F5344CB8AC3E}">
        <p14:creationId xmlns:p14="http://schemas.microsoft.com/office/powerpoint/2010/main" val="416886294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62" r:id="rId5"/>
    <p:sldLayoutId id="2147483664" r:id="rId6"/>
    <p:sldLayoutId id="2147483665" r:id="rId7"/>
    <p:sldLayoutId id="2147483666" r:id="rId8"/>
    <p:sldLayoutId id="2147483667" r:id="rId9"/>
    <p:sldLayoutId id="2147483674" r:id="rId10"/>
    <p:sldLayoutId id="2147483688" r:id="rId11"/>
    <p:sldLayoutId id="2147483675" r:id="rId12"/>
    <p:sldLayoutId id="2147483669" r:id="rId13"/>
    <p:sldLayoutId id="2147483668" r:id="rId14"/>
    <p:sldLayoutId id="2147483676" r:id="rId15"/>
    <p:sldLayoutId id="2147483678" r:id="rId16"/>
    <p:sldLayoutId id="2147483679" r:id="rId17"/>
    <p:sldLayoutId id="2147483687"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42900" indent="-342900" algn="l" defTabSz="685800" rtl="0" eaLnBrk="1" latinLnBrk="0" hangingPunct="1">
        <a:lnSpc>
          <a:spcPct val="100000"/>
        </a:lnSpc>
        <a:spcBef>
          <a:spcPts val="900"/>
        </a:spcBef>
        <a:buFont typeface="Montserrat" pitchFamily="2" charset="0"/>
        <a:buChar char="▷"/>
        <a:defRPr sz="2400" kern="1200">
          <a:solidFill>
            <a:schemeClr val="tx1"/>
          </a:solidFill>
          <a:latin typeface="+mn-lt"/>
          <a:ea typeface="+mn-ea"/>
          <a:cs typeface="+mn-cs"/>
        </a:defRPr>
      </a:lvl1pPr>
      <a:lvl2pPr marL="685800" indent="-342900" algn="l" defTabSz="685800" rtl="0" eaLnBrk="1" latinLnBrk="0" hangingPunct="1">
        <a:lnSpc>
          <a:spcPct val="100000"/>
        </a:lnSpc>
        <a:spcBef>
          <a:spcPts val="900"/>
        </a:spcBef>
        <a:buFont typeface="Montserrat" pitchFamily="2"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a:spLocks noGrp="1"/>
          </p:cNvSpPr>
          <p:nvPr>
            <p:ph type="ctrTitle"/>
          </p:nvPr>
        </p:nvSpPr>
        <p:spPr>
          <a:xfrm>
            <a:off x="645225" y="2773837"/>
            <a:ext cx="6736500" cy="718500"/>
          </a:xfrm>
          <a:prstGeom prst="rect">
            <a:avLst/>
          </a:prstGeom>
        </p:spPr>
        <p:txBody>
          <a:bodyPr spcFirstLastPara="1" vert="horz" wrap="square" lIns="91425" tIns="91425" rIns="91425" bIns="91425" rtlCol="0" anchor="t" anchorCtr="0">
            <a:noAutofit/>
          </a:bodyPr>
          <a:lstStyle/>
          <a:p>
            <a:pPr>
              <a:spcBef>
                <a:spcPts val="0"/>
              </a:spcBef>
            </a:pPr>
            <a:r>
              <a:rPr lang="en-US" dirty="0"/>
              <a:t>State Cooperative Contract Sales Reporting Guide</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097F-A200-4295-92A5-6B236655B037}"/>
              </a:ext>
            </a:extLst>
          </p:cNvPr>
          <p:cNvSpPr>
            <a:spLocks noGrp="1"/>
          </p:cNvSpPr>
          <p:nvPr>
            <p:ph type="title"/>
          </p:nvPr>
        </p:nvSpPr>
        <p:spPr/>
        <p:txBody>
          <a:bodyPr/>
          <a:lstStyle/>
          <a:p>
            <a:r>
              <a:rPr lang="en-US" dirty="0"/>
              <a:t>Click on “Upload Usage Report”</a:t>
            </a:r>
          </a:p>
        </p:txBody>
      </p:sp>
      <p:pic>
        <p:nvPicPr>
          <p:cNvPr id="5" name="Picture 4">
            <a:extLst>
              <a:ext uri="{FF2B5EF4-FFF2-40B4-BE49-F238E27FC236}">
                <a16:creationId xmlns:a16="http://schemas.microsoft.com/office/drawing/2014/main" id="{1966B9BF-D5D6-49C7-8D4F-BAE876ECF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979" y="1442272"/>
            <a:ext cx="6023531" cy="3164905"/>
          </a:xfrm>
          <a:prstGeom prst="rect">
            <a:avLst/>
          </a:prstGeom>
        </p:spPr>
      </p:pic>
    </p:spTree>
    <p:extLst>
      <p:ext uri="{BB962C8B-B14F-4D97-AF65-F5344CB8AC3E}">
        <p14:creationId xmlns:p14="http://schemas.microsoft.com/office/powerpoint/2010/main" val="407644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17CC-CB9C-4936-AC53-FA0A42412132}"/>
              </a:ext>
            </a:extLst>
          </p:cNvPr>
          <p:cNvSpPr>
            <a:spLocks noGrp="1"/>
          </p:cNvSpPr>
          <p:nvPr>
            <p:ph type="title"/>
          </p:nvPr>
        </p:nvSpPr>
        <p:spPr>
          <a:xfrm>
            <a:off x="932662" y="1069715"/>
            <a:ext cx="7278675" cy="861105"/>
          </a:xfrm>
        </p:spPr>
        <p:txBody>
          <a:bodyPr/>
          <a:lstStyle/>
          <a:p>
            <a:r>
              <a:rPr lang="en-US" sz="2400" dirty="0"/>
              <a:t>Select your contract number.  Choose the date and year that corresponds with the usage report.  Enter in the total sales amount.  Choose your usage report and save.</a:t>
            </a:r>
          </a:p>
        </p:txBody>
      </p:sp>
      <p:pic>
        <p:nvPicPr>
          <p:cNvPr id="5" name="Picture 4">
            <a:extLst>
              <a:ext uri="{FF2B5EF4-FFF2-40B4-BE49-F238E27FC236}">
                <a16:creationId xmlns:a16="http://schemas.microsoft.com/office/drawing/2014/main" id="{90B71FF3-233D-4E33-9816-21F66A806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980" y="1930820"/>
            <a:ext cx="4496039" cy="3101577"/>
          </a:xfrm>
          <a:prstGeom prst="rect">
            <a:avLst/>
          </a:prstGeom>
        </p:spPr>
      </p:pic>
    </p:spTree>
    <p:extLst>
      <p:ext uri="{BB962C8B-B14F-4D97-AF65-F5344CB8AC3E}">
        <p14:creationId xmlns:p14="http://schemas.microsoft.com/office/powerpoint/2010/main" val="381645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328-0770-47EF-8344-0AD48AC8EF01}"/>
              </a:ext>
            </a:extLst>
          </p:cNvPr>
          <p:cNvSpPr>
            <a:spLocks noGrp="1"/>
          </p:cNvSpPr>
          <p:nvPr>
            <p:ph type="title"/>
          </p:nvPr>
        </p:nvSpPr>
        <p:spPr>
          <a:xfrm>
            <a:off x="816967" y="858700"/>
            <a:ext cx="3755033" cy="2754139"/>
          </a:xfrm>
        </p:spPr>
        <p:txBody>
          <a:bodyPr/>
          <a:lstStyle/>
          <a:p>
            <a:r>
              <a:rPr lang="en-US" sz="2400" dirty="0"/>
              <a:t>Once your usage is uploaded, you will receive an email.  The email is your invoice.  It shows your invoice number, the amount due and provides a link for you to pay the invoice.</a:t>
            </a:r>
          </a:p>
        </p:txBody>
      </p:sp>
      <p:pic>
        <p:nvPicPr>
          <p:cNvPr id="5" name="Picture 4">
            <a:extLst>
              <a:ext uri="{FF2B5EF4-FFF2-40B4-BE49-F238E27FC236}">
                <a16:creationId xmlns:a16="http://schemas.microsoft.com/office/drawing/2014/main" id="{85C458EB-AB30-40DA-A0F4-E669A597E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084" y="473187"/>
            <a:ext cx="3971167" cy="4366424"/>
          </a:xfrm>
          <a:prstGeom prst="rect">
            <a:avLst/>
          </a:prstGeom>
        </p:spPr>
      </p:pic>
    </p:spTree>
    <p:extLst>
      <p:ext uri="{BB962C8B-B14F-4D97-AF65-F5344CB8AC3E}">
        <p14:creationId xmlns:p14="http://schemas.microsoft.com/office/powerpoint/2010/main" val="420824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sldNum" idx="12"/>
          </p:nvPr>
        </p:nvSpPr>
        <p:spPr>
          <a:xfrm>
            <a:off x="-125" y="4841393"/>
            <a:ext cx="9144000" cy="313500"/>
          </a:xfrm>
          <a:prstGeom prst="rect">
            <a:avLst/>
          </a:prstGeom>
        </p:spPr>
        <p:txBody>
          <a:bodyPr spcFirstLastPara="1" wrap="square" lIns="91425" tIns="91425" rIns="91425" bIns="91425" anchor="t" anchorCtr="0">
            <a:noAutofit/>
          </a:bodyPr>
          <a:lstStyle/>
          <a:p>
            <a:fld id="{00000000-1234-1234-1234-123412341234}" type="slidenum">
              <a:rPr lang="en"/>
              <a:pPr/>
              <a:t>13</a:t>
            </a:fld>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ctrTitle"/>
          </p:nvPr>
        </p:nvSpPr>
        <p:spPr>
          <a:xfrm>
            <a:off x="685675" y="0"/>
            <a:ext cx="7772400" cy="1159800"/>
          </a:xfrm>
          <a:prstGeom prst="rect">
            <a:avLst/>
          </a:prstGeom>
        </p:spPr>
        <p:txBody>
          <a:bodyPr spcFirstLastPara="1" vert="horz" wrap="square" lIns="91425" tIns="91425" rIns="91425" bIns="91425" rtlCol="0" anchor="b" anchorCtr="0">
            <a:noAutofit/>
          </a:bodyPr>
          <a:lstStyle/>
          <a:p>
            <a:r>
              <a:rPr lang="en-US" dirty="0"/>
              <a:t>The Requirement</a:t>
            </a:r>
            <a:endParaRPr dirty="0"/>
          </a:p>
        </p:txBody>
      </p:sp>
      <p:sp>
        <p:nvSpPr>
          <p:cNvPr id="142" name="Google Shape;142;p17"/>
          <p:cNvSpPr txBox="1">
            <a:spLocks noGrp="1"/>
          </p:cNvSpPr>
          <p:nvPr>
            <p:ph type="subTitle" idx="1"/>
          </p:nvPr>
        </p:nvSpPr>
        <p:spPr>
          <a:xfrm>
            <a:off x="685675" y="1112012"/>
            <a:ext cx="7772400" cy="784800"/>
          </a:xfrm>
          <a:prstGeom prst="rect">
            <a:avLst/>
          </a:prstGeom>
        </p:spPr>
        <p:txBody>
          <a:bodyPr spcFirstLastPara="1" vert="horz" wrap="square" lIns="91425" tIns="91425" rIns="91425" bIns="91425" rtlCol="0" anchor="t" anchorCtr="0">
            <a:noAutofit/>
          </a:bodyPr>
          <a:lstStyle/>
          <a:p>
            <a:pPr marL="0" indent="0" algn="l"/>
            <a:r>
              <a:rPr lang="en-US" sz="1800" dirty="0"/>
              <a:t>A quarterly submission usage report is required to be submitted for all contracts.  This is still required even if the quarter has no usage.  All reports submitted are to coincide with the quarters and date ranges as outlined below. </a:t>
            </a:r>
            <a:endParaRPr sz="1800" dirty="0"/>
          </a:p>
        </p:txBody>
      </p:sp>
      <p:sp>
        <p:nvSpPr>
          <p:cNvPr id="143" name="Google Shape;143;p17"/>
          <p:cNvSpPr txBox="1">
            <a:spLocks noGrp="1"/>
          </p:cNvSpPr>
          <p:nvPr>
            <p:ph type="sldNum" idx="12"/>
          </p:nvPr>
        </p:nvSpPr>
        <p:spPr>
          <a:xfrm>
            <a:off x="-125" y="4841393"/>
            <a:ext cx="9144000" cy="313500"/>
          </a:xfrm>
          <a:prstGeom prst="rect">
            <a:avLst/>
          </a:prstGeom>
        </p:spPr>
        <p:txBody>
          <a:bodyPr spcFirstLastPara="1" wrap="square" lIns="91425" tIns="91425" rIns="91425" bIns="91425" anchor="t" anchorCtr="0">
            <a:noAutofit/>
          </a:bodyPr>
          <a:lstStyle/>
          <a:p>
            <a:fld id="{00000000-1234-1234-1234-123412341234}" type="slidenum">
              <a:rPr lang="en"/>
              <a:pPr/>
              <a:t>2</a:t>
            </a:fld>
            <a:endParaRPr/>
          </a:p>
        </p:txBody>
      </p:sp>
      <p:sp>
        <p:nvSpPr>
          <p:cNvPr id="2" name="TextBox 1">
            <a:extLst>
              <a:ext uri="{FF2B5EF4-FFF2-40B4-BE49-F238E27FC236}">
                <a16:creationId xmlns:a16="http://schemas.microsoft.com/office/drawing/2014/main" id="{2CF66A02-C0AD-4320-B933-818790376C48}"/>
              </a:ext>
            </a:extLst>
          </p:cNvPr>
          <p:cNvSpPr txBox="1"/>
          <p:nvPr/>
        </p:nvSpPr>
        <p:spPr>
          <a:xfrm>
            <a:off x="1655482" y="2291884"/>
            <a:ext cx="5922682" cy="1077218"/>
          </a:xfrm>
          <a:prstGeom prst="rect">
            <a:avLst/>
          </a:prstGeom>
          <a:noFill/>
        </p:spPr>
        <p:txBody>
          <a:bodyPr wrap="square" rtlCol="0">
            <a:spAutoFit/>
          </a:bodyPr>
          <a:lstStyle/>
          <a:p>
            <a:r>
              <a:rPr lang="en-US" sz="1600" dirty="0">
                <a:solidFill>
                  <a:schemeClr val="bg1"/>
                </a:solidFill>
              </a:rPr>
              <a:t>Reporting Period 1: January 1 - March 31 (due by April 30)</a:t>
            </a:r>
          </a:p>
          <a:p>
            <a:r>
              <a:rPr lang="en-US" sz="1600" dirty="0">
                <a:solidFill>
                  <a:schemeClr val="bg1"/>
                </a:solidFill>
              </a:rPr>
              <a:t>Reporting Period 2: April 1 - June 30 (due by July 31)</a:t>
            </a:r>
          </a:p>
          <a:p>
            <a:r>
              <a:rPr lang="en-US" sz="1600" dirty="0">
                <a:solidFill>
                  <a:schemeClr val="bg1"/>
                </a:solidFill>
              </a:rPr>
              <a:t>Reporting Period 3: July 1 - September 30 (due by October 31)</a:t>
            </a:r>
          </a:p>
          <a:p>
            <a:r>
              <a:rPr lang="en-US" sz="1600" dirty="0">
                <a:solidFill>
                  <a:schemeClr val="bg1"/>
                </a:solidFill>
              </a:rPr>
              <a:t>Reporting Period 4: October 1 - December 31 (due by January 31)</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04AB-8238-4DE4-BD71-B0B76F12AC4E}"/>
              </a:ext>
            </a:extLst>
          </p:cNvPr>
          <p:cNvSpPr>
            <a:spLocks noGrp="1"/>
          </p:cNvSpPr>
          <p:nvPr>
            <p:ph type="title"/>
          </p:nvPr>
        </p:nvSpPr>
        <p:spPr>
          <a:xfrm>
            <a:off x="932662" y="664736"/>
            <a:ext cx="7278675" cy="861105"/>
          </a:xfrm>
        </p:spPr>
        <p:txBody>
          <a:bodyPr/>
          <a:lstStyle/>
          <a:p>
            <a:r>
              <a:rPr lang="en-US" dirty="0"/>
              <a:t>Go to purchasing.Utah.gov and select “View Purchasing Information”</a:t>
            </a:r>
          </a:p>
        </p:txBody>
      </p:sp>
      <p:pic>
        <p:nvPicPr>
          <p:cNvPr id="5" name="Picture 4">
            <a:extLst>
              <a:ext uri="{FF2B5EF4-FFF2-40B4-BE49-F238E27FC236}">
                <a16:creationId xmlns:a16="http://schemas.microsoft.com/office/drawing/2014/main" id="{24CD1C53-9CE5-4515-812E-737EA0E17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538" y="1649505"/>
            <a:ext cx="5256204" cy="2997614"/>
          </a:xfrm>
          <a:prstGeom prst="rect">
            <a:avLst/>
          </a:prstGeom>
        </p:spPr>
      </p:pic>
    </p:spTree>
    <p:custDataLst>
      <p:tags r:id="rId1"/>
    </p:custDataLst>
    <p:extLst>
      <p:ext uri="{BB962C8B-B14F-4D97-AF65-F5344CB8AC3E}">
        <p14:creationId xmlns:p14="http://schemas.microsoft.com/office/powerpoint/2010/main" val="389641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2D5D-7E41-4C8C-B96F-5C8C4AEC9B74}"/>
              </a:ext>
            </a:extLst>
          </p:cNvPr>
          <p:cNvSpPr>
            <a:spLocks noGrp="1"/>
          </p:cNvSpPr>
          <p:nvPr>
            <p:ph type="title"/>
          </p:nvPr>
        </p:nvSpPr>
        <p:spPr/>
        <p:txBody>
          <a:bodyPr/>
          <a:lstStyle/>
          <a:p>
            <a:r>
              <a:rPr lang="en-US" dirty="0"/>
              <a:t>Select State Cooperative Contracts “See Contracts”</a:t>
            </a:r>
          </a:p>
        </p:txBody>
      </p:sp>
      <p:pic>
        <p:nvPicPr>
          <p:cNvPr id="5" name="Picture 4">
            <a:extLst>
              <a:ext uri="{FF2B5EF4-FFF2-40B4-BE49-F238E27FC236}">
                <a16:creationId xmlns:a16="http://schemas.microsoft.com/office/drawing/2014/main" id="{E76B3D29-D461-48A1-91C6-72B0AFE99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011" y="1221041"/>
            <a:ext cx="6307584" cy="3542206"/>
          </a:xfrm>
          <a:prstGeom prst="rect">
            <a:avLst/>
          </a:prstGeom>
        </p:spPr>
      </p:pic>
    </p:spTree>
    <p:extLst>
      <p:ext uri="{BB962C8B-B14F-4D97-AF65-F5344CB8AC3E}">
        <p14:creationId xmlns:p14="http://schemas.microsoft.com/office/powerpoint/2010/main" val="342200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38C9-3A60-442D-BB36-FABF390C7A76}"/>
              </a:ext>
            </a:extLst>
          </p:cNvPr>
          <p:cNvSpPr>
            <a:spLocks noGrp="1"/>
          </p:cNvSpPr>
          <p:nvPr>
            <p:ph type="title"/>
          </p:nvPr>
        </p:nvSpPr>
        <p:spPr>
          <a:xfrm>
            <a:off x="875771" y="1268360"/>
            <a:ext cx="7278675" cy="861105"/>
          </a:xfrm>
        </p:spPr>
        <p:txBody>
          <a:bodyPr/>
          <a:lstStyle/>
          <a:p>
            <a:r>
              <a:rPr lang="en-US" dirty="0"/>
              <a:t>On the top menu hover over “For Vendors” and then select Usage Reports”</a:t>
            </a:r>
            <a:br>
              <a:rPr lang="en-US" dirty="0"/>
            </a:br>
            <a:endParaRPr lang="en-US" dirty="0"/>
          </a:p>
        </p:txBody>
      </p:sp>
      <p:pic>
        <p:nvPicPr>
          <p:cNvPr id="5" name="Picture 4">
            <a:extLst>
              <a:ext uri="{FF2B5EF4-FFF2-40B4-BE49-F238E27FC236}">
                <a16:creationId xmlns:a16="http://schemas.microsoft.com/office/drawing/2014/main" id="{6FBC5B50-674B-4663-B444-AC2975326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498" y="1601695"/>
            <a:ext cx="5891004" cy="2967437"/>
          </a:xfrm>
          <a:prstGeom prst="rect">
            <a:avLst/>
          </a:prstGeom>
        </p:spPr>
      </p:pic>
    </p:spTree>
    <p:extLst>
      <p:ext uri="{BB962C8B-B14F-4D97-AF65-F5344CB8AC3E}">
        <p14:creationId xmlns:p14="http://schemas.microsoft.com/office/powerpoint/2010/main" val="63747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9140-C8AB-48B5-A1C2-6A31DDD55A15}"/>
              </a:ext>
            </a:extLst>
          </p:cNvPr>
          <p:cNvSpPr>
            <a:spLocks noGrp="1"/>
          </p:cNvSpPr>
          <p:nvPr>
            <p:ph type="title"/>
          </p:nvPr>
        </p:nvSpPr>
        <p:spPr>
          <a:xfrm>
            <a:off x="932662" y="1721757"/>
            <a:ext cx="7278675" cy="861105"/>
          </a:xfrm>
        </p:spPr>
        <p:txBody>
          <a:bodyPr/>
          <a:lstStyle/>
          <a:p>
            <a:r>
              <a:rPr lang="en-US" sz="2400" dirty="0"/>
              <a:t>Under the heading “Sales and Usage Reports for Current State Cooperative Contractors” click the link for “Download the Usage Report Template”.  Fill out the template.  It is a best practice to download the template each quarter.  Using older saved versions may cause issues when you are trying to upload. </a:t>
            </a:r>
            <a:br>
              <a:rPr lang="en-US" sz="2400" dirty="0"/>
            </a:br>
            <a:endParaRPr lang="en-US" sz="2400" dirty="0"/>
          </a:p>
        </p:txBody>
      </p:sp>
      <p:pic>
        <p:nvPicPr>
          <p:cNvPr id="5" name="Picture 4">
            <a:extLst>
              <a:ext uri="{FF2B5EF4-FFF2-40B4-BE49-F238E27FC236}">
                <a16:creationId xmlns:a16="http://schemas.microsoft.com/office/drawing/2014/main" id="{3F5C867C-6BE4-41D2-8CA6-753218B47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317" y="2333435"/>
            <a:ext cx="5898777" cy="1932647"/>
          </a:xfrm>
          <a:prstGeom prst="rect">
            <a:avLst/>
          </a:prstGeom>
          <a:effectLst>
            <a:softEdge rad="12700"/>
          </a:effectLst>
        </p:spPr>
      </p:pic>
    </p:spTree>
    <p:extLst>
      <p:ext uri="{BB962C8B-B14F-4D97-AF65-F5344CB8AC3E}">
        <p14:creationId xmlns:p14="http://schemas.microsoft.com/office/powerpoint/2010/main" val="116500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23E1-DB24-4156-B210-DF0616C9317F}"/>
              </a:ext>
            </a:extLst>
          </p:cNvPr>
          <p:cNvSpPr>
            <a:spLocks noGrp="1"/>
          </p:cNvSpPr>
          <p:nvPr>
            <p:ph type="title"/>
          </p:nvPr>
        </p:nvSpPr>
        <p:spPr>
          <a:xfrm>
            <a:off x="932662" y="1250110"/>
            <a:ext cx="7278675" cy="861105"/>
          </a:xfrm>
        </p:spPr>
        <p:txBody>
          <a:bodyPr/>
          <a:lstStyle/>
          <a:p>
            <a:r>
              <a:rPr lang="en-US" sz="2400" dirty="0"/>
              <a:t>Under the same heading, select the link titled “Go to Automated Vendor Usage Management System”.  You will want to make sure you are using Google Chrome or Mozilla Firefox as your browser.</a:t>
            </a:r>
            <a:br>
              <a:rPr lang="en-US" dirty="0"/>
            </a:br>
            <a:endParaRPr lang="en-US" dirty="0"/>
          </a:p>
        </p:txBody>
      </p:sp>
      <p:pic>
        <p:nvPicPr>
          <p:cNvPr id="5" name="Picture 4">
            <a:extLst>
              <a:ext uri="{FF2B5EF4-FFF2-40B4-BE49-F238E27FC236}">
                <a16:creationId xmlns:a16="http://schemas.microsoft.com/office/drawing/2014/main" id="{6152B6D9-BF94-467F-A0F8-30848BBB1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153" y="1924423"/>
            <a:ext cx="6281364" cy="2134053"/>
          </a:xfrm>
          <a:prstGeom prst="rect">
            <a:avLst/>
          </a:prstGeom>
        </p:spPr>
      </p:pic>
    </p:spTree>
    <p:extLst>
      <p:ext uri="{BB962C8B-B14F-4D97-AF65-F5344CB8AC3E}">
        <p14:creationId xmlns:p14="http://schemas.microsoft.com/office/powerpoint/2010/main" val="175945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646F-DF7D-4694-B5AF-6255D46B4EFC}"/>
              </a:ext>
            </a:extLst>
          </p:cNvPr>
          <p:cNvSpPr>
            <a:spLocks noGrp="1"/>
          </p:cNvSpPr>
          <p:nvPr>
            <p:ph type="title"/>
          </p:nvPr>
        </p:nvSpPr>
        <p:spPr>
          <a:xfrm>
            <a:off x="529136" y="491097"/>
            <a:ext cx="7278675" cy="861105"/>
          </a:xfrm>
        </p:spPr>
        <p:txBody>
          <a:bodyPr/>
          <a:lstStyle/>
          <a:p>
            <a:r>
              <a:rPr lang="en-US" sz="1800" dirty="0"/>
              <a:t>Enter in your email address.  If your email doesn’t exist in the database email your contract manager and ask that your email be added to upload usage reports.  You can also click the “Trouble logging in?” link. </a:t>
            </a:r>
          </a:p>
        </p:txBody>
      </p:sp>
      <p:pic>
        <p:nvPicPr>
          <p:cNvPr id="3" name="Picture 2">
            <a:extLst>
              <a:ext uri="{FF2B5EF4-FFF2-40B4-BE49-F238E27FC236}">
                <a16:creationId xmlns:a16="http://schemas.microsoft.com/office/drawing/2014/main" id="{F87440B1-E7FF-4A01-AA9B-9909BAC7E426}"/>
              </a:ext>
            </a:extLst>
          </p:cNvPr>
          <p:cNvPicPr>
            <a:picLocks noChangeAspect="1"/>
          </p:cNvPicPr>
          <p:nvPr/>
        </p:nvPicPr>
        <p:blipFill>
          <a:blip r:embed="rId2"/>
          <a:stretch>
            <a:fillRect/>
          </a:stretch>
        </p:blipFill>
        <p:spPr>
          <a:xfrm>
            <a:off x="2081568" y="1284958"/>
            <a:ext cx="4980864" cy="3389670"/>
          </a:xfrm>
          <a:prstGeom prst="rect">
            <a:avLst/>
          </a:prstGeom>
        </p:spPr>
      </p:pic>
    </p:spTree>
    <p:extLst>
      <p:ext uri="{BB962C8B-B14F-4D97-AF65-F5344CB8AC3E}">
        <p14:creationId xmlns:p14="http://schemas.microsoft.com/office/powerpoint/2010/main" val="26932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4E88-A978-4A81-AD35-242DD86B351D}"/>
              </a:ext>
            </a:extLst>
          </p:cNvPr>
          <p:cNvSpPr>
            <a:spLocks noGrp="1"/>
          </p:cNvSpPr>
          <p:nvPr>
            <p:ph type="title"/>
          </p:nvPr>
        </p:nvSpPr>
        <p:spPr>
          <a:xfrm>
            <a:off x="493276" y="377865"/>
            <a:ext cx="7278675" cy="861105"/>
          </a:xfrm>
        </p:spPr>
        <p:txBody>
          <a:bodyPr/>
          <a:lstStyle/>
          <a:p>
            <a:r>
              <a:rPr lang="en-US" sz="1800" dirty="0"/>
              <a:t>Enter in your temporary password.  The temporary password is emailed to you each time you log in.  </a:t>
            </a:r>
          </a:p>
        </p:txBody>
      </p:sp>
      <p:pic>
        <p:nvPicPr>
          <p:cNvPr id="6" name="Picture 5">
            <a:extLst>
              <a:ext uri="{FF2B5EF4-FFF2-40B4-BE49-F238E27FC236}">
                <a16:creationId xmlns:a16="http://schemas.microsoft.com/office/drawing/2014/main" id="{D3AD2A23-48D3-49D2-A539-DD62452DD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151" y="1576996"/>
            <a:ext cx="5831698" cy="3210864"/>
          </a:xfrm>
          <a:prstGeom prst="rect">
            <a:avLst/>
          </a:prstGeom>
        </p:spPr>
      </p:pic>
    </p:spTree>
    <p:extLst>
      <p:ext uri="{BB962C8B-B14F-4D97-AF65-F5344CB8AC3E}">
        <p14:creationId xmlns:p14="http://schemas.microsoft.com/office/powerpoint/2010/main" val="37307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DESIGN_ID_OFFICE THEME" val="VuidXoB1"/>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GO">
      <a:dk1>
        <a:srgbClr val="646464"/>
      </a:dk1>
      <a:lt1>
        <a:srgbClr val="FFFFFF"/>
      </a:lt1>
      <a:dk2>
        <a:srgbClr val="5971FF"/>
      </a:dk2>
      <a:lt2>
        <a:srgbClr val="E6E6E6"/>
      </a:lt2>
      <a:accent1>
        <a:srgbClr val="8252FF"/>
      </a:accent1>
      <a:accent2>
        <a:srgbClr val="6BBAFC"/>
      </a:accent2>
      <a:accent3>
        <a:srgbClr val="C72900"/>
      </a:accent3>
      <a:accent4>
        <a:srgbClr val="EF8300"/>
      </a:accent4>
      <a:accent5>
        <a:srgbClr val="5971FF"/>
      </a:accent5>
      <a:accent6>
        <a:srgbClr val="707070"/>
      </a:accent6>
      <a:hlink>
        <a:srgbClr val="5971FF"/>
      </a:hlink>
      <a:folHlink>
        <a:srgbClr val="6611CC"/>
      </a:folHlink>
    </a:clrScheme>
    <a:fontScheme name="Custom 3">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al" id="{DA901F11-A83A-44CA-A37B-A3FD4E07ACC3}" vid="{83E2BCEF-4A94-4475-B563-8995715FA0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SCC Sales Report training Guide Draft</Template>
  <TotalTime>81</TotalTime>
  <Words>382</Words>
  <Application>Microsoft Office PowerPoint</Application>
  <PresentationFormat>Custom</PresentationFormat>
  <Paragraphs>19</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Montserrat</vt:lpstr>
      <vt:lpstr>Office Theme</vt:lpstr>
      <vt:lpstr>State Cooperative Contract Sales Reporting Guide</vt:lpstr>
      <vt:lpstr>The Requirement</vt:lpstr>
      <vt:lpstr>Go to purchasing.Utah.gov and select “View Purchasing Information”</vt:lpstr>
      <vt:lpstr>Select State Cooperative Contracts “See Contracts”</vt:lpstr>
      <vt:lpstr>On the top menu hover over “For Vendors” and then select Usage Reports” </vt:lpstr>
      <vt:lpstr>Under the heading “Sales and Usage Reports for Current State Cooperative Contractors” click the link for “Download the Usage Report Template”.  Fill out the template.  It is a best practice to download the template each quarter.  Using older saved versions may cause issues when you are trying to upload.  </vt:lpstr>
      <vt:lpstr>Under the same heading, select the link titled “Go to Automated Vendor Usage Management System”.  You will want to make sure you are using Google Chrome or Mozilla Firefox as your browser. </vt:lpstr>
      <vt:lpstr>Enter in your email address.  If your email doesn’t exist in the database email your contract manager and ask that your email be added to upload usage reports.  You can also click the “Trouble logging in?” link. </vt:lpstr>
      <vt:lpstr>Enter in your temporary password.  The temporary password is emailed to you each time you log in.  </vt:lpstr>
      <vt:lpstr>Click on “Upload Usage Report”</vt:lpstr>
      <vt:lpstr>Select your contract number.  Choose the date and year that corresponds with the usage report.  Enter in the total sales amount.  Choose your usage report and save.</vt:lpstr>
      <vt:lpstr>Once your usage is uploaded, you will receive an email.  The email is your invoice.  It shows your invoice number, the amount due and provides a link for you to pay the invoice.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Cooperative Contract Sales Reporting Guide</dc:title>
  <dc:creator>Keli Lessing</dc:creator>
  <cp:lastModifiedBy>Keli Lessing</cp:lastModifiedBy>
  <cp:revision>8</cp:revision>
  <dcterms:created xsi:type="dcterms:W3CDTF">2024-09-17T21:06:42Z</dcterms:created>
  <dcterms:modified xsi:type="dcterms:W3CDTF">2024-09-18T12:33:34Z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CE722DBD-79D1-478F-9676-871B9065EDC1</vt:lpwstr>
  </property>
  <property fmtid="{D5CDD505-2E9C-101B-9397-08002B2CF9AE}" pid="3" name="ArticulatePath">
    <vt:lpwstr>Presentation3</vt:lpwstr>
  </property>
</Properties>
</file>