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16" y="5823692"/>
            <a:ext cx="4865062" cy="53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0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862843"/>
            <a:ext cx="4870585" cy="52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49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862843"/>
            <a:ext cx="4870585" cy="52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14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862843"/>
            <a:ext cx="4870585" cy="52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05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16" y="5823692"/>
            <a:ext cx="4865062" cy="53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20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862843"/>
            <a:ext cx="4870585" cy="52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1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 userDrawn="1"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46957"/>
            <a:ext cx="2133600" cy="365125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Supplier Portal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95336" y="5946957"/>
            <a:ext cx="77046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16" y="5823692"/>
            <a:ext cx="4865062" cy="53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807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862843"/>
            <a:ext cx="4870585" cy="52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603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862843"/>
            <a:ext cx="4870585" cy="52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20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862843"/>
            <a:ext cx="4870585" cy="52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0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5862843"/>
            <a:ext cx="4870585" cy="52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391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 userDrawn="1"/>
        </p:nvSpPr>
        <p:spPr>
          <a:xfrm>
            <a:off x="452646" y="5657088"/>
            <a:ext cx="8238707" cy="7595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199"/>
            <a:ext cx="8240400" cy="4956149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16" y="5966776"/>
            <a:ext cx="3558064" cy="38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335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315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guide: vendor question and answer board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updated 08/30/2019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question &amp; answer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Question and Answer Board is an opportunity for vendors to ask written questions to the State on a publicly released solicitation (i.e., IFB, Sole Source, RFP, RFSQ, RFI, etc.), and for the State to provide publicly written answers to the vendor questions. </a:t>
            </a:r>
          </a:p>
          <a:p>
            <a:endParaRPr lang="en-US" dirty="0"/>
          </a:p>
          <a:p>
            <a:r>
              <a:rPr lang="en-US" dirty="0"/>
              <a:t>The length of the Q&amp;A period is provided within the published solicitation and is set by the public entity who released the posting. </a:t>
            </a:r>
          </a:p>
          <a:p>
            <a:endParaRPr lang="en-US" dirty="0"/>
          </a:p>
          <a:p>
            <a:r>
              <a:rPr lang="en-US" dirty="0"/>
              <a:t>A public entity is not required to provide a Q&amp;A Period. Nonetheless, if a Q&amp;A period is provided, it may range from 1 to 30+ days, depending on the duration set by the releasing entity. </a:t>
            </a:r>
          </a:p>
          <a:p>
            <a:endParaRPr lang="en-US" dirty="0"/>
          </a:p>
          <a:p>
            <a:r>
              <a:rPr lang="en-US" dirty="0"/>
              <a:t>The information provided in this guide is for training purposes only. It does not preclude a public entity from structuring its question and answer period / board differently from what is represented herein.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4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the question and answer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12882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view the duration of the Q&amp;A board navigate to the posted sourcing event. </a:t>
            </a:r>
          </a:p>
          <a:p>
            <a:r>
              <a:rPr lang="en-US" dirty="0"/>
              <a:t>Select the </a:t>
            </a:r>
            <a:r>
              <a:rPr lang="en-US" u="sng" dirty="0"/>
              <a:t>Summary</a:t>
            </a:r>
            <a:r>
              <a:rPr lang="en-US" dirty="0"/>
              <a:t> section. Therein you will see </a:t>
            </a:r>
            <a:r>
              <a:rPr lang="en-US" u="sng" dirty="0"/>
              <a:t>Question Submission Close Date</a:t>
            </a:r>
            <a:r>
              <a:rPr lang="en-US" dirty="0"/>
              <a:t> which provides the deadline for vendors to submit written questions to the state.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282" y="3257376"/>
            <a:ext cx="6060678" cy="250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06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a question to the Q&amp;A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7147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submit a question to the Q&amp;A board select the </a:t>
            </a:r>
            <a:r>
              <a:rPr lang="en-US" u="sng" dirty="0"/>
              <a:t>Q &amp; A Board</a:t>
            </a:r>
            <a:r>
              <a:rPr lang="en-US" dirty="0"/>
              <a:t> section.</a:t>
            </a:r>
          </a:p>
          <a:p>
            <a:r>
              <a:rPr lang="en-US" dirty="0"/>
              <a:t>Select </a:t>
            </a:r>
            <a:r>
              <a:rPr lang="en-US" u="sng" dirty="0"/>
              <a:t>Ask a Question*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371" y="2709136"/>
            <a:ext cx="5531887" cy="22220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192" y="5037512"/>
            <a:ext cx="7856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b="1" dirty="0"/>
              <a:t>NOTE</a:t>
            </a:r>
            <a:r>
              <a:rPr lang="en-US" dirty="0"/>
              <a:t> – You will only see the option to </a:t>
            </a:r>
            <a:r>
              <a:rPr lang="en-US" u="sng" dirty="0"/>
              <a:t>Ask a Question</a:t>
            </a:r>
            <a:r>
              <a:rPr lang="en-US" dirty="0"/>
              <a:t> if the Q&amp;A board is still open. If the Q&amp;A period is closed you will not see the option to </a:t>
            </a:r>
            <a:r>
              <a:rPr lang="en-US" u="sng" dirty="0"/>
              <a:t>Ask a Question</a:t>
            </a:r>
            <a:r>
              <a:rPr lang="en-US" dirty="0"/>
              <a:t>.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8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a question to the Q&amp;A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7147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After selecting </a:t>
            </a:r>
            <a:r>
              <a:rPr lang="en-US" u="sng" dirty="0"/>
              <a:t>Ask a Question</a:t>
            </a:r>
            <a:r>
              <a:rPr lang="en-US" dirty="0"/>
              <a:t> you will receive the screen below where you can ask your question. When finished, select </a:t>
            </a:r>
            <a:r>
              <a:rPr lang="en-US" u="sng" dirty="0"/>
              <a:t>Submit Question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861" y="2729199"/>
            <a:ext cx="3835379" cy="291514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62703" y="3048417"/>
            <a:ext cx="1754155" cy="11383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2900890">
            <a:off x="5813955" y="4477228"/>
            <a:ext cx="421440" cy="876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5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a question to the Q&amp;A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7147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illustrated example below you can see there is no option to </a:t>
            </a:r>
            <a:r>
              <a:rPr lang="en-US" u="sng" dirty="0"/>
              <a:t>Ask a Question</a:t>
            </a:r>
            <a:r>
              <a:rPr lang="en-US" dirty="0"/>
              <a:t>, signifying the Q&amp;A period has closed.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920" y="2496735"/>
            <a:ext cx="6783729" cy="321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8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questions and answers on the Q&amp;A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70639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To view all questions and answers posted on the Q&amp;A board select the </a:t>
            </a:r>
            <a:r>
              <a:rPr lang="en-US" u="sng" dirty="0"/>
              <a:t>Q &amp; A Board</a:t>
            </a:r>
            <a:r>
              <a:rPr lang="en-US" dirty="0"/>
              <a:t> section.</a:t>
            </a:r>
          </a:p>
          <a:p>
            <a:r>
              <a:rPr lang="en-US" dirty="0"/>
              <a:t>Select the </a:t>
            </a:r>
            <a:r>
              <a:rPr lang="en-US" u="sng" dirty="0"/>
              <a:t>Public Q&amp;A</a:t>
            </a:r>
            <a:r>
              <a:rPr lang="en-US" dirty="0"/>
              <a:t> tab.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647700"/>
            <a:ext cx="6381264" cy="302342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47557" y="38845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Within the illustrated example you can see there are 13 vendor questions that are answered. Scrolling throughout the page you can see what those questions and answers are. </a:t>
            </a:r>
          </a:p>
        </p:txBody>
      </p:sp>
    </p:spTree>
    <p:extLst>
      <p:ext uri="{BB962C8B-B14F-4D97-AF65-F5344CB8AC3E}">
        <p14:creationId xmlns:p14="http://schemas.microsoft.com/office/powerpoint/2010/main" val="382622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JAGGAER SUPPLIER SUPPORT – 1-800-233-1121 OPTION 2</a:t>
            </a:r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pPr marL="0" indent="0" algn="ctr">
              <a:buNone/>
            </a:pPr>
            <a:r>
              <a:rPr lang="en-US" dirty="0" smtClean="0"/>
              <a:t>UTAH PUBLIC PROCUREMENT PLACE (U3P) ADMIN TEAM – </a:t>
            </a:r>
          </a:p>
          <a:p>
            <a:pPr marL="0" indent="0" algn="ctr">
              <a:buNone/>
            </a:pPr>
            <a:r>
              <a:rPr lang="en-US" dirty="0" smtClean="0"/>
              <a:t>SCIQUESTADMIN@UTAH.GOV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5369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_Purch_1Blue" id="{B3100ED7-E9AD-49B1-895E-29058BB1443B}" vid="{5D3BB0E1-76D0-4B60-ADB0-1EE4FECC2A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DAS_Purch_1Blue</Template>
  <TotalTime>537</TotalTime>
  <Words>429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Vendor guide: vendor question and answer board</vt:lpstr>
      <vt:lpstr>Vendor question &amp; answer board</vt:lpstr>
      <vt:lpstr>Duration of the question and answer period</vt:lpstr>
      <vt:lpstr>Submitting a question to the Q&amp;A board</vt:lpstr>
      <vt:lpstr>Submitting a question to the Q&amp;A board</vt:lpstr>
      <vt:lpstr>Submitting a question to the Q&amp;A board</vt:lpstr>
      <vt:lpstr>Viewing questions and answers on the Q&amp;A board</vt:lpstr>
      <vt:lpstr>Questions?</vt:lpstr>
    </vt:vector>
  </TitlesOfParts>
  <Company>State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Straw</dc:creator>
  <cp:lastModifiedBy>Kaitee Hall</cp:lastModifiedBy>
  <cp:revision>32</cp:revision>
  <dcterms:created xsi:type="dcterms:W3CDTF">2018-08-23T16:55:57Z</dcterms:created>
  <dcterms:modified xsi:type="dcterms:W3CDTF">2019-08-30T22:07:16Z</dcterms:modified>
</cp:coreProperties>
</file>