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5FA4"/>
    <a:srgbClr val="2033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6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7062" cy="6866467"/>
            <a:chOff x="0" y="-8467"/>
            <a:chExt cx="12197062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rgbClr val="115FA4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5FA4">
                <a:alpha val="2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5FA4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203367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47237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3367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115FA4">
                <a:alpha val="6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3066" y="290091"/>
            <a:ext cx="1877656" cy="9338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5FA4">
                <a:alpha val="2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 userDrawn="1"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5FA4">
                <a:alpha val="5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 userDrawn="1"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203367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 userDrawn="1"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3367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115FA4">
                <a:alpha val="65882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rgbClr val="115FA4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3066" y="142680"/>
            <a:ext cx="1877656" cy="933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7826" y="2498271"/>
            <a:ext cx="9421584" cy="776152"/>
          </a:xfrm>
        </p:spPr>
        <p:txBody>
          <a:bodyPr/>
          <a:lstStyle/>
          <a:p>
            <a:r>
              <a:rPr lang="en-US" sz="4400" dirty="0" smtClean="0">
                <a:latin typeface="Gill Sans MT" panose="020B0502020104020203" pitchFamily="34" charset="0"/>
              </a:rPr>
              <a:t>USING THE SOLICITATION TEMPLATE</a:t>
            </a:r>
            <a:endParaRPr lang="en-US" sz="4400" dirty="0">
              <a:latin typeface="Gill Sans MT" panose="020B0502020104020203" pitchFamily="34" charset="0"/>
            </a:endParaRPr>
          </a:p>
        </p:txBody>
      </p:sp>
      <p:sp>
        <p:nvSpPr>
          <p:cNvPr id="3" name="Text Placeholder 4"/>
          <p:cNvSpPr txBox="1">
            <a:spLocks/>
          </p:cNvSpPr>
          <p:nvPr/>
        </p:nvSpPr>
        <p:spPr>
          <a:xfrm>
            <a:off x="6640645" y="3274423"/>
            <a:ext cx="3368765" cy="3668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accent2"/>
                </a:solidFill>
                <a:latin typeface="Gill Sans MT" panose="020B0502020104020203" pitchFamily="34" charset="0"/>
              </a:rPr>
              <a:t>UPDATED FEBRUARY 3, 2021</a:t>
            </a:r>
            <a:endParaRPr lang="en-US" sz="2000" dirty="0">
              <a:solidFill>
                <a:schemeClr val="accent2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35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768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Step </a:t>
            </a:r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2693" y="1326673"/>
            <a:ext cx="7487216" cy="4487452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 rot="20085183">
            <a:off x="6774054" y="1631898"/>
            <a:ext cx="1097619" cy="337771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3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229" y="1706547"/>
            <a:ext cx="7292841" cy="47847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768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Step 8</a:t>
            </a:r>
            <a:endParaRPr lang="en-US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Left Arrow 4"/>
          <p:cNvSpPr/>
          <p:nvPr/>
        </p:nvSpPr>
        <p:spPr>
          <a:xfrm rot="18262971">
            <a:off x="6638681" y="3930021"/>
            <a:ext cx="1097619" cy="337771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77334" y="1218868"/>
            <a:ext cx="8596668" cy="4876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Then manually invite vendors to the event.</a:t>
            </a:r>
          </a:p>
        </p:txBody>
      </p:sp>
      <p:sp>
        <p:nvSpPr>
          <p:cNvPr id="9" name="Left Arrow 8"/>
          <p:cNvSpPr/>
          <p:nvPr/>
        </p:nvSpPr>
        <p:spPr>
          <a:xfrm rot="12708981">
            <a:off x="6281979" y="3064341"/>
            <a:ext cx="1097619" cy="337771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95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747" y="2413248"/>
            <a:ext cx="5119884" cy="25056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7891" y="2614321"/>
            <a:ext cx="2571750" cy="1238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768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Step </a:t>
            </a:r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9</a:t>
            </a:r>
          </a:p>
        </p:txBody>
      </p:sp>
      <p:sp>
        <p:nvSpPr>
          <p:cNvPr id="5" name="Left Arrow 4"/>
          <p:cNvSpPr/>
          <p:nvPr/>
        </p:nvSpPr>
        <p:spPr>
          <a:xfrm rot="8751679">
            <a:off x="4556056" y="4752819"/>
            <a:ext cx="694368" cy="219764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77334" y="1218868"/>
            <a:ext cx="8596668" cy="4876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The last step is to “Review and Submit”.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Once you “Submit for Approval” you will need to “Approve” the event using the Workflow Actions button.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Once you have done that the event will be public.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Left Arrow 8"/>
          <p:cNvSpPr/>
          <p:nvPr/>
        </p:nvSpPr>
        <p:spPr>
          <a:xfrm rot="10800000">
            <a:off x="6074546" y="2918825"/>
            <a:ext cx="1097619" cy="337771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 rot="10800000">
            <a:off x="-49873" y="4162229"/>
            <a:ext cx="1097619" cy="337771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6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714" y="1622155"/>
            <a:ext cx="9550545" cy="41091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768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Create a New Event</a:t>
            </a:r>
            <a:endParaRPr lang="en-US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8246384" y="3929157"/>
            <a:ext cx="1027618" cy="29994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1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768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Step </a:t>
            </a:r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912344" y="2139044"/>
            <a:ext cx="5300928" cy="4062060"/>
            <a:chOff x="2912344" y="2139044"/>
            <a:chExt cx="5300928" cy="406206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12344" y="2139044"/>
              <a:ext cx="5300928" cy="4062060"/>
            </a:xfrm>
            <a:prstGeom prst="rect">
              <a:avLst/>
            </a:prstGeom>
          </p:spPr>
        </p:pic>
        <p:sp>
          <p:nvSpPr>
            <p:cNvPr id="7" name="Left Arrow 6"/>
            <p:cNvSpPr/>
            <p:nvPr/>
          </p:nvSpPr>
          <p:spPr>
            <a:xfrm rot="20393420">
              <a:off x="6455673" y="3055659"/>
              <a:ext cx="1551094" cy="693430"/>
            </a:xfrm>
            <a:prstGeom prst="lef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itle 1"/>
          <p:cNvSpPr txBox="1">
            <a:spLocks/>
          </p:cNvSpPr>
          <p:nvPr/>
        </p:nvSpPr>
        <p:spPr>
          <a:xfrm>
            <a:off x="677334" y="1218868"/>
            <a:ext cx="8596668" cy="4876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Title your event based on your procurement: this should not be your bid #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Project or Work Group – this will generally auto-populate with the name of your agency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If it does not, click on the magnifying glass</a:t>
            </a:r>
          </a:p>
        </p:txBody>
      </p:sp>
    </p:spTree>
    <p:extLst>
      <p:ext uri="{BB962C8B-B14F-4D97-AF65-F5344CB8AC3E}">
        <p14:creationId xmlns:p14="http://schemas.microsoft.com/office/powerpoint/2010/main" val="949025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471" y="195005"/>
            <a:ext cx="4632426" cy="3056555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71" y="3414846"/>
            <a:ext cx="4632426" cy="322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810" y="707567"/>
            <a:ext cx="4242033" cy="5489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6299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768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Step </a:t>
            </a:r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77334" y="1218868"/>
            <a:ext cx="8596668" cy="4876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Continue to create your event by putting the requisite information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…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132919" y="1556164"/>
            <a:ext cx="6276296" cy="4947062"/>
            <a:chOff x="2132919" y="1556164"/>
            <a:chExt cx="6276296" cy="4947062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32919" y="1556164"/>
              <a:ext cx="6276296" cy="4947062"/>
            </a:xfrm>
            <a:prstGeom prst="rect">
              <a:avLst/>
            </a:prstGeom>
          </p:spPr>
        </p:pic>
        <p:sp>
          <p:nvSpPr>
            <p:cNvPr id="14" name="Left Arrow 13"/>
            <p:cNvSpPr/>
            <p:nvPr/>
          </p:nvSpPr>
          <p:spPr>
            <a:xfrm>
              <a:off x="6192456" y="2020694"/>
              <a:ext cx="1003690" cy="271093"/>
            </a:xfrm>
            <a:prstGeom prst="lef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eft Arrow 9"/>
            <p:cNvSpPr/>
            <p:nvPr/>
          </p:nvSpPr>
          <p:spPr>
            <a:xfrm>
              <a:off x="5395732" y="2629083"/>
              <a:ext cx="1003690" cy="271093"/>
            </a:xfrm>
            <a:prstGeom prst="lef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Left Arrow 11"/>
            <p:cNvSpPr/>
            <p:nvPr/>
          </p:nvSpPr>
          <p:spPr>
            <a:xfrm>
              <a:off x="5987970" y="3032912"/>
              <a:ext cx="1003690" cy="271093"/>
            </a:xfrm>
            <a:prstGeom prst="lef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Left Arrow 12"/>
            <p:cNvSpPr/>
            <p:nvPr/>
          </p:nvSpPr>
          <p:spPr>
            <a:xfrm>
              <a:off x="5987970" y="3343427"/>
              <a:ext cx="1003690" cy="271093"/>
            </a:xfrm>
            <a:prstGeom prst="lef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62420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1002" y="1560170"/>
            <a:ext cx="5942152" cy="48921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768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Step 4</a:t>
            </a:r>
            <a:endParaRPr lang="en-US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77334" y="1218868"/>
            <a:ext cx="8596668" cy="4876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Continue to create your event by putting the requisite information…</a:t>
            </a:r>
          </a:p>
        </p:txBody>
      </p:sp>
      <p:sp>
        <p:nvSpPr>
          <p:cNvPr id="13" name="Left Arrow 12"/>
          <p:cNvSpPr/>
          <p:nvPr/>
        </p:nvSpPr>
        <p:spPr>
          <a:xfrm>
            <a:off x="4029918" y="2802703"/>
            <a:ext cx="1003690" cy="27109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/>
          <p:cNvSpPr/>
          <p:nvPr/>
        </p:nvSpPr>
        <p:spPr>
          <a:xfrm>
            <a:off x="4975668" y="3104211"/>
            <a:ext cx="1003690" cy="27109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>
            <a:off x="4975668" y="4006260"/>
            <a:ext cx="1003690" cy="27109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>
            <a:off x="4975668" y="4327256"/>
            <a:ext cx="1003690" cy="27109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Arrow 19"/>
          <p:cNvSpPr/>
          <p:nvPr/>
        </p:nvSpPr>
        <p:spPr>
          <a:xfrm>
            <a:off x="4975668" y="4691708"/>
            <a:ext cx="1003690" cy="27109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/>
          <p:cNvSpPr/>
          <p:nvPr/>
        </p:nvSpPr>
        <p:spPr>
          <a:xfrm>
            <a:off x="5021968" y="5168556"/>
            <a:ext cx="1003690" cy="27109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83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108" y="1706548"/>
            <a:ext cx="7675470" cy="42196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768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Step </a:t>
            </a:r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77334" y="1218868"/>
            <a:ext cx="8596668" cy="4876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Add information to the description field.</a:t>
            </a:r>
          </a:p>
        </p:txBody>
      </p:sp>
      <p:sp>
        <p:nvSpPr>
          <p:cNvPr id="18" name="Left Arrow 17"/>
          <p:cNvSpPr/>
          <p:nvPr/>
        </p:nvSpPr>
        <p:spPr>
          <a:xfrm rot="10800000">
            <a:off x="258376" y="3545299"/>
            <a:ext cx="1003690" cy="27109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 rot="19186405">
            <a:off x="8141813" y="5218560"/>
            <a:ext cx="656554" cy="281655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07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847" y="1706547"/>
            <a:ext cx="7999838" cy="37219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768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Step 6</a:t>
            </a:r>
            <a:endParaRPr lang="en-US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77334" y="1218868"/>
            <a:ext cx="8596668" cy="4876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Add any documents you have to the Buyers Attachments section</a:t>
            </a:r>
          </a:p>
        </p:txBody>
      </p:sp>
      <p:sp>
        <p:nvSpPr>
          <p:cNvPr id="18" name="Left Arrow 17"/>
          <p:cNvSpPr/>
          <p:nvPr/>
        </p:nvSpPr>
        <p:spPr>
          <a:xfrm rot="21291271">
            <a:off x="3987831" y="2255069"/>
            <a:ext cx="1003690" cy="384342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 rot="19186405">
            <a:off x="8392335" y="2908643"/>
            <a:ext cx="656554" cy="281655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 rot="10800000">
            <a:off x="471531" y="4002809"/>
            <a:ext cx="839799" cy="210375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62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677334" y="879676"/>
            <a:ext cx="8350919" cy="8268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Vendors will be automatically added to the event based on the commodity codes that you pick. </a:t>
            </a:r>
            <a:endParaRPr lang="en-US" sz="16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If the vendor is registered for the codes you pick they will get a notification. </a:t>
            </a:r>
            <a:endParaRPr lang="en-US" sz="16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If you want to add vendors specifically you can do that by following the next steps. </a:t>
            </a:r>
          </a:p>
        </p:txBody>
      </p:sp>
    </p:spTree>
    <p:extLst>
      <p:ext uri="{BB962C8B-B14F-4D97-AF65-F5344CB8AC3E}">
        <p14:creationId xmlns:p14="http://schemas.microsoft.com/office/powerpoint/2010/main" val="23511268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115FA4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115FA4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36279</TotalTime>
  <Words>209</Words>
  <Application>Microsoft Office PowerPoint</Application>
  <PresentationFormat>Widescreen</PresentationFormat>
  <Paragraphs>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Gill Sans MT</vt:lpstr>
      <vt:lpstr>Segoe UI</vt:lpstr>
      <vt:lpstr>Trebuchet MS</vt:lpstr>
      <vt:lpstr>Wingdings 3</vt:lpstr>
      <vt:lpstr>Facet</vt:lpstr>
      <vt:lpstr>USING THE SOLICITATION TEMPLATE</vt:lpstr>
      <vt:lpstr>Create a New Event</vt:lpstr>
      <vt:lpstr>Step 2</vt:lpstr>
      <vt:lpstr>PowerPoint Presentation</vt:lpstr>
      <vt:lpstr>Step 3</vt:lpstr>
      <vt:lpstr>Step 4</vt:lpstr>
      <vt:lpstr>Step 5</vt:lpstr>
      <vt:lpstr>Step 6</vt:lpstr>
      <vt:lpstr>PowerPoint Presentation</vt:lpstr>
      <vt:lpstr>Step 7</vt:lpstr>
      <vt:lpstr>Step 8</vt:lpstr>
      <vt:lpstr>Step 9</vt:lpstr>
    </vt:vector>
  </TitlesOfParts>
  <Company>State of Utah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Jessika Huhnke</dc:creator>
  <cp:lastModifiedBy>Jessika Huhnke</cp:lastModifiedBy>
  <cp:revision>27</cp:revision>
  <dcterms:created xsi:type="dcterms:W3CDTF">2018-10-19T15:34:40Z</dcterms:created>
  <dcterms:modified xsi:type="dcterms:W3CDTF">2021-02-04T18:21:50Z</dcterms:modified>
</cp:coreProperties>
</file>